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 id="278" r:id="rId5"/>
    <p:sldId id="279" r:id="rId6"/>
    <p:sldId id="280" r:id="rId7"/>
    <p:sldId id="281" r:id="rId8"/>
    <p:sldId id="282" r:id="rId9"/>
    <p:sldId id="283" r:id="rId10"/>
    <p:sldId id="284" r:id="rId11"/>
    <p:sldId id="285" r:id="rId12"/>
    <p:sldId id="286" r:id="rId13"/>
    <p:sldId id="287" r:id="rId14"/>
    <p:sldId id="289" r:id="rId15"/>
    <p:sldId id="288" r:id="rId16"/>
    <p:sldId id="290" r:id="rId17"/>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8" y="63"/>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90A61E-9067-4719-86A6-3D1FE24966B1}"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D4F962D4-A5FE-4B81-9C4D-D763711F220A}">
      <dgm:prSet phldrT="[Text]"/>
      <dgm:spPr/>
      <dgm:t>
        <a:bodyPr/>
        <a:lstStyle/>
        <a:p>
          <a:r>
            <a:rPr lang="en" dirty="0"/>
            <a:t>The difference between distributions</a:t>
          </a:r>
          <a:endParaRPr lang="en-US" dirty="0"/>
        </a:p>
      </dgm:t>
    </dgm:pt>
    <dgm:pt modelId="{2DC1E5CF-F79B-4ADB-B0EE-3B74E0E4BD37}" type="parTrans" cxnId="{898EFE42-713B-48EC-9950-1CCBD814925F}">
      <dgm:prSet/>
      <dgm:spPr/>
      <dgm:t>
        <a:bodyPr/>
        <a:lstStyle/>
        <a:p>
          <a:endParaRPr lang="en-US"/>
        </a:p>
      </dgm:t>
    </dgm:pt>
    <dgm:pt modelId="{02D54AA9-3A26-43E7-BC69-13AC3B41B452}" type="sibTrans" cxnId="{898EFE42-713B-48EC-9950-1CCBD814925F}">
      <dgm:prSet/>
      <dgm:spPr/>
      <dgm:t>
        <a:bodyPr/>
        <a:lstStyle/>
        <a:p>
          <a:endParaRPr lang="en-US"/>
        </a:p>
      </dgm:t>
    </dgm:pt>
    <dgm:pt modelId="{CC4982E8-8CAD-4517-8FF2-66C409E3ADFB}">
      <dgm:prSet phldrT="[Text]"/>
      <dgm:spPr/>
      <dgm:t>
        <a:bodyPr/>
        <a:lstStyle/>
        <a:p>
          <a:r>
            <a:rPr lang="en" dirty="0"/>
            <a:t>Does the distribution of a variable in our sample match the theoretical distribution?</a:t>
          </a:r>
          <a:endParaRPr lang="en-US" dirty="0"/>
        </a:p>
      </dgm:t>
    </dgm:pt>
    <dgm:pt modelId="{7BA03E1B-BD1A-4173-88AD-2F9BA29D591B}" type="parTrans" cxnId="{DBA98195-A5E7-4BE0-B572-0A918CDC8D31}">
      <dgm:prSet/>
      <dgm:spPr/>
      <dgm:t>
        <a:bodyPr/>
        <a:lstStyle/>
        <a:p>
          <a:endParaRPr lang="en-US"/>
        </a:p>
      </dgm:t>
    </dgm:pt>
    <dgm:pt modelId="{F0489553-7FB7-4CA4-8DD7-404417624F5D}" type="sibTrans" cxnId="{DBA98195-A5E7-4BE0-B572-0A918CDC8D31}">
      <dgm:prSet/>
      <dgm:spPr/>
      <dgm:t>
        <a:bodyPr/>
        <a:lstStyle/>
        <a:p>
          <a:endParaRPr lang="en-US"/>
        </a:p>
      </dgm:t>
    </dgm:pt>
    <dgm:pt modelId="{B9AFC6B2-F8D0-460A-B5AF-BE9020CA14AC}">
      <dgm:prSet phldrT="[Text]"/>
      <dgm:spPr/>
      <dgm:t>
        <a:bodyPr/>
        <a:lstStyle/>
        <a:p>
          <a:r>
            <a:rPr lang="en" dirty="0"/>
            <a:t>Are two or more categorical variables mutually independent?</a:t>
          </a:r>
          <a:endParaRPr lang="en-US" dirty="0"/>
        </a:p>
      </dgm:t>
    </dgm:pt>
    <dgm:pt modelId="{407A4199-0523-4B64-A8E7-6BC4BD2874A6}" type="parTrans" cxnId="{19B69343-D0F5-4734-86B3-E17F459C326C}">
      <dgm:prSet/>
      <dgm:spPr/>
      <dgm:t>
        <a:bodyPr/>
        <a:lstStyle/>
        <a:p>
          <a:endParaRPr lang="en-US"/>
        </a:p>
      </dgm:t>
    </dgm:pt>
    <dgm:pt modelId="{0D3DD370-3187-45BA-A979-8EC8BA0A020E}" type="sibTrans" cxnId="{19B69343-D0F5-4734-86B3-E17F459C326C}">
      <dgm:prSet/>
      <dgm:spPr/>
      <dgm:t>
        <a:bodyPr/>
        <a:lstStyle/>
        <a:p>
          <a:endParaRPr lang="en-US"/>
        </a:p>
      </dgm:t>
    </dgm:pt>
    <dgm:pt modelId="{CE1808E7-B8D5-44CE-B3EE-3740AE0B7836}">
      <dgm:prSet/>
      <dgm:spPr/>
      <dgm:t>
        <a:bodyPr/>
        <a:lstStyle/>
        <a:p>
          <a:r>
            <a:rPr lang="en" dirty="0"/>
            <a:t>Chi-square test to check the validity of the fit</a:t>
          </a:r>
          <a:endParaRPr lang="en-US" dirty="0"/>
        </a:p>
      </dgm:t>
    </dgm:pt>
    <dgm:pt modelId="{6A54BEE6-2BBE-4D16-B4C7-695DF52CB398}" type="parTrans" cxnId="{F725525E-0EE1-4FB6-9A9F-6FAA22D7C887}">
      <dgm:prSet/>
      <dgm:spPr/>
      <dgm:t>
        <a:bodyPr/>
        <a:lstStyle/>
        <a:p>
          <a:endParaRPr lang="en-US"/>
        </a:p>
      </dgm:t>
    </dgm:pt>
    <dgm:pt modelId="{EE327599-0FD8-43F7-BAAB-2BD3FF62BC74}" type="sibTrans" cxnId="{F725525E-0EE1-4FB6-9A9F-6FAA22D7C887}">
      <dgm:prSet/>
      <dgm:spPr/>
      <dgm:t>
        <a:bodyPr/>
        <a:lstStyle/>
        <a:p>
          <a:endParaRPr lang="en-US"/>
        </a:p>
      </dgm:t>
    </dgm:pt>
    <dgm:pt modelId="{72350E9E-6C4D-4751-A9AD-D1A14A3AF7CC}">
      <dgm:prSet/>
      <dgm:spPr/>
      <dgm:t>
        <a:bodyPr/>
        <a:lstStyle/>
        <a:p>
          <a:r>
            <a:rPr lang="en" dirty="0"/>
            <a:t>Chi-square test of independence</a:t>
          </a:r>
          <a:endParaRPr lang="en-US" dirty="0"/>
        </a:p>
      </dgm:t>
    </dgm:pt>
    <dgm:pt modelId="{1F993C8E-5D85-4560-8504-09A1A587CAD5}" type="parTrans" cxnId="{84DD991A-D1C1-4B35-9EDC-3FC109C3C22D}">
      <dgm:prSet/>
      <dgm:spPr/>
      <dgm:t>
        <a:bodyPr/>
        <a:lstStyle/>
        <a:p>
          <a:endParaRPr lang="en-US"/>
        </a:p>
      </dgm:t>
    </dgm:pt>
    <dgm:pt modelId="{BF25D60B-7BBB-4DB2-9BD2-1F76BCA138CB}" type="sibTrans" cxnId="{84DD991A-D1C1-4B35-9EDC-3FC109C3C22D}">
      <dgm:prSet/>
      <dgm:spPr/>
      <dgm:t>
        <a:bodyPr/>
        <a:lstStyle/>
        <a:p>
          <a:endParaRPr lang="en-US"/>
        </a:p>
      </dgm:t>
    </dgm:pt>
    <dgm:pt modelId="{FBC602CC-B329-4A6A-B5D5-21E943CF7DFD}">
      <dgm:prSet/>
      <dgm:spPr/>
      <dgm:t>
        <a:bodyPr/>
        <a:lstStyle/>
        <a:p>
          <a:r>
            <a:rPr lang="en" dirty="0"/>
            <a:t>McNemar's test for related groups</a:t>
          </a:r>
          <a:endParaRPr lang="en-US" dirty="0"/>
        </a:p>
      </dgm:t>
    </dgm:pt>
    <dgm:pt modelId="{EC049978-D73D-4452-AE83-33CA08B2B26E}" type="parTrans" cxnId="{3F904888-94A7-403E-9F0E-826F322ECE24}">
      <dgm:prSet/>
      <dgm:spPr/>
      <dgm:t>
        <a:bodyPr/>
        <a:lstStyle/>
        <a:p>
          <a:endParaRPr lang="en-US"/>
        </a:p>
      </dgm:t>
    </dgm:pt>
    <dgm:pt modelId="{3F27CA27-B3EE-4CFC-B799-8C419D023770}" type="sibTrans" cxnId="{3F904888-94A7-403E-9F0E-826F322ECE24}">
      <dgm:prSet/>
      <dgm:spPr/>
      <dgm:t>
        <a:bodyPr/>
        <a:lstStyle/>
        <a:p>
          <a:endParaRPr lang="en-US"/>
        </a:p>
      </dgm:t>
    </dgm:pt>
    <dgm:pt modelId="{DADB94BB-7D7D-4AF1-B1D6-729DF63D3693}" type="pres">
      <dgm:prSet presAssocID="{0E90A61E-9067-4719-86A6-3D1FE24966B1}" presName="Name0" presStyleCnt="0">
        <dgm:presLayoutVars>
          <dgm:chPref val="1"/>
          <dgm:dir/>
          <dgm:animOne val="branch"/>
          <dgm:animLvl val="lvl"/>
          <dgm:resizeHandles val="exact"/>
        </dgm:presLayoutVars>
      </dgm:prSet>
      <dgm:spPr/>
    </dgm:pt>
    <dgm:pt modelId="{FB0E401C-991E-4E82-8BAB-477CF5E25E1C}" type="pres">
      <dgm:prSet presAssocID="{D4F962D4-A5FE-4B81-9C4D-D763711F220A}" presName="root1" presStyleCnt="0"/>
      <dgm:spPr/>
    </dgm:pt>
    <dgm:pt modelId="{591D6E47-14B9-4A87-B1DB-1A03FD184441}" type="pres">
      <dgm:prSet presAssocID="{D4F962D4-A5FE-4B81-9C4D-D763711F220A}" presName="LevelOneTextNode" presStyleLbl="node0" presStyleIdx="0" presStyleCnt="1">
        <dgm:presLayoutVars>
          <dgm:chPref val="3"/>
        </dgm:presLayoutVars>
      </dgm:prSet>
      <dgm:spPr/>
    </dgm:pt>
    <dgm:pt modelId="{085A7CAD-7880-412F-A16D-D2EA1BEC21FC}" type="pres">
      <dgm:prSet presAssocID="{D4F962D4-A5FE-4B81-9C4D-D763711F220A}" presName="level2hierChild" presStyleCnt="0"/>
      <dgm:spPr/>
    </dgm:pt>
    <dgm:pt modelId="{B9F7ED3D-2BDA-4DAC-AEBF-E9CF5F72E609}" type="pres">
      <dgm:prSet presAssocID="{7BA03E1B-BD1A-4173-88AD-2F9BA29D591B}" presName="conn2-1" presStyleLbl="parChTrans1D2" presStyleIdx="0" presStyleCnt="2"/>
      <dgm:spPr/>
    </dgm:pt>
    <dgm:pt modelId="{8B6038F5-83D1-49C2-A4F4-1DABACDB77CD}" type="pres">
      <dgm:prSet presAssocID="{7BA03E1B-BD1A-4173-88AD-2F9BA29D591B}" presName="connTx" presStyleLbl="parChTrans1D2" presStyleIdx="0" presStyleCnt="2"/>
      <dgm:spPr/>
    </dgm:pt>
    <dgm:pt modelId="{48F8FC5C-6822-4605-98A9-5E91A82F512F}" type="pres">
      <dgm:prSet presAssocID="{CC4982E8-8CAD-4517-8FF2-66C409E3ADFB}" presName="root2" presStyleCnt="0"/>
      <dgm:spPr/>
    </dgm:pt>
    <dgm:pt modelId="{BE7DEE54-26D9-4E94-AB71-9BB8F61B4EB9}" type="pres">
      <dgm:prSet presAssocID="{CC4982E8-8CAD-4517-8FF2-66C409E3ADFB}" presName="LevelTwoTextNode" presStyleLbl="node2" presStyleIdx="0" presStyleCnt="2">
        <dgm:presLayoutVars>
          <dgm:chPref val="3"/>
        </dgm:presLayoutVars>
      </dgm:prSet>
      <dgm:spPr/>
    </dgm:pt>
    <dgm:pt modelId="{47A064F4-1736-49E2-A719-FAE6C2AFF6B0}" type="pres">
      <dgm:prSet presAssocID="{CC4982E8-8CAD-4517-8FF2-66C409E3ADFB}" presName="level3hierChild" presStyleCnt="0"/>
      <dgm:spPr/>
    </dgm:pt>
    <dgm:pt modelId="{348E8C98-4E88-42F9-9919-A9CD8E5C32FE}" type="pres">
      <dgm:prSet presAssocID="{6A54BEE6-2BBE-4D16-B4C7-695DF52CB398}" presName="conn2-1" presStyleLbl="parChTrans1D3" presStyleIdx="0" presStyleCnt="3"/>
      <dgm:spPr/>
    </dgm:pt>
    <dgm:pt modelId="{3951F1A8-70DD-4C29-96C8-A79AB563C123}" type="pres">
      <dgm:prSet presAssocID="{6A54BEE6-2BBE-4D16-B4C7-695DF52CB398}" presName="connTx" presStyleLbl="parChTrans1D3" presStyleIdx="0" presStyleCnt="3"/>
      <dgm:spPr/>
    </dgm:pt>
    <dgm:pt modelId="{13D95B40-FC57-48E5-AEC5-C14CBBDF6CF4}" type="pres">
      <dgm:prSet presAssocID="{CE1808E7-B8D5-44CE-B3EE-3740AE0B7836}" presName="root2" presStyleCnt="0"/>
      <dgm:spPr/>
    </dgm:pt>
    <dgm:pt modelId="{2A51AD6D-146B-41D8-B04F-60B577AED3AB}" type="pres">
      <dgm:prSet presAssocID="{CE1808E7-B8D5-44CE-B3EE-3740AE0B7836}" presName="LevelTwoTextNode" presStyleLbl="node3" presStyleIdx="0" presStyleCnt="3">
        <dgm:presLayoutVars>
          <dgm:chPref val="3"/>
        </dgm:presLayoutVars>
      </dgm:prSet>
      <dgm:spPr/>
    </dgm:pt>
    <dgm:pt modelId="{2367396B-1332-40E0-8C47-08E45BD7FF0C}" type="pres">
      <dgm:prSet presAssocID="{CE1808E7-B8D5-44CE-B3EE-3740AE0B7836}" presName="level3hierChild" presStyleCnt="0"/>
      <dgm:spPr/>
    </dgm:pt>
    <dgm:pt modelId="{FDE32FCA-EE73-41A0-8D66-3237E1E82D27}" type="pres">
      <dgm:prSet presAssocID="{407A4199-0523-4B64-A8E7-6BC4BD2874A6}" presName="conn2-1" presStyleLbl="parChTrans1D2" presStyleIdx="1" presStyleCnt="2"/>
      <dgm:spPr/>
    </dgm:pt>
    <dgm:pt modelId="{B196821B-E803-4572-AFA5-72ABD201B77C}" type="pres">
      <dgm:prSet presAssocID="{407A4199-0523-4B64-A8E7-6BC4BD2874A6}" presName="connTx" presStyleLbl="parChTrans1D2" presStyleIdx="1" presStyleCnt="2"/>
      <dgm:spPr/>
    </dgm:pt>
    <dgm:pt modelId="{D511F970-1B53-47C2-B512-A65FF59AE7C6}" type="pres">
      <dgm:prSet presAssocID="{B9AFC6B2-F8D0-460A-B5AF-BE9020CA14AC}" presName="root2" presStyleCnt="0"/>
      <dgm:spPr/>
    </dgm:pt>
    <dgm:pt modelId="{AC87E70A-67FE-44EB-89F7-89F73C7D8065}" type="pres">
      <dgm:prSet presAssocID="{B9AFC6B2-F8D0-460A-B5AF-BE9020CA14AC}" presName="LevelTwoTextNode" presStyleLbl="node2" presStyleIdx="1" presStyleCnt="2">
        <dgm:presLayoutVars>
          <dgm:chPref val="3"/>
        </dgm:presLayoutVars>
      </dgm:prSet>
      <dgm:spPr/>
    </dgm:pt>
    <dgm:pt modelId="{FC2BB2B6-EF0D-4919-B719-0FA56920FA3E}" type="pres">
      <dgm:prSet presAssocID="{B9AFC6B2-F8D0-460A-B5AF-BE9020CA14AC}" presName="level3hierChild" presStyleCnt="0"/>
      <dgm:spPr/>
    </dgm:pt>
    <dgm:pt modelId="{3833265F-68CF-43CF-BDFF-E493D9FA385A}" type="pres">
      <dgm:prSet presAssocID="{1F993C8E-5D85-4560-8504-09A1A587CAD5}" presName="conn2-1" presStyleLbl="parChTrans1D3" presStyleIdx="1" presStyleCnt="3"/>
      <dgm:spPr/>
    </dgm:pt>
    <dgm:pt modelId="{CBA995E1-6EDB-447D-BA3D-EA8208E357CA}" type="pres">
      <dgm:prSet presAssocID="{1F993C8E-5D85-4560-8504-09A1A587CAD5}" presName="connTx" presStyleLbl="parChTrans1D3" presStyleIdx="1" presStyleCnt="3"/>
      <dgm:spPr/>
    </dgm:pt>
    <dgm:pt modelId="{47070472-D72D-4F67-8775-850E1265F075}" type="pres">
      <dgm:prSet presAssocID="{72350E9E-6C4D-4751-A9AD-D1A14A3AF7CC}" presName="root2" presStyleCnt="0"/>
      <dgm:spPr/>
    </dgm:pt>
    <dgm:pt modelId="{BF4D656C-2F67-4215-B23D-CADA1899470B}" type="pres">
      <dgm:prSet presAssocID="{72350E9E-6C4D-4751-A9AD-D1A14A3AF7CC}" presName="LevelTwoTextNode" presStyleLbl="node3" presStyleIdx="1" presStyleCnt="3">
        <dgm:presLayoutVars>
          <dgm:chPref val="3"/>
        </dgm:presLayoutVars>
      </dgm:prSet>
      <dgm:spPr/>
    </dgm:pt>
    <dgm:pt modelId="{434BE8F7-B955-4C75-8C1E-F0419AEBDDCE}" type="pres">
      <dgm:prSet presAssocID="{72350E9E-6C4D-4751-A9AD-D1A14A3AF7CC}" presName="level3hierChild" presStyleCnt="0"/>
      <dgm:spPr/>
    </dgm:pt>
    <dgm:pt modelId="{26A0E5B3-D389-47B5-9F11-7359778FF20B}" type="pres">
      <dgm:prSet presAssocID="{EC049978-D73D-4452-AE83-33CA08B2B26E}" presName="conn2-1" presStyleLbl="parChTrans1D3" presStyleIdx="2" presStyleCnt="3"/>
      <dgm:spPr/>
    </dgm:pt>
    <dgm:pt modelId="{EEC6E850-6432-47AE-8062-37B17E212E98}" type="pres">
      <dgm:prSet presAssocID="{EC049978-D73D-4452-AE83-33CA08B2B26E}" presName="connTx" presStyleLbl="parChTrans1D3" presStyleIdx="2" presStyleCnt="3"/>
      <dgm:spPr/>
    </dgm:pt>
    <dgm:pt modelId="{5BF2AA64-D62B-4137-ADCB-F11D909B7277}" type="pres">
      <dgm:prSet presAssocID="{FBC602CC-B329-4A6A-B5D5-21E943CF7DFD}" presName="root2" presStyleCnt="0"/>
      <dgm:spPr/>
    </dgm:pt>
    <dgm:pt modelId="{CB0D7B05-6360-4DCE-98D1-111EAF3EF974}" type="pres">
      <dgm:prSet presAssocID="{FBC602CC-B329-4A6A-B5D5-21E943CF7DFD}" presName="LevelTwoTextNode" presStyleLbl="node3" presStyleIdx="2" presStyleCnt="3">
        <dgm:presLayoutVars>
          <dgm:chPref val="3"/>
        </dgm:presLayoutVars>
      </dgm:prSet>
      <dgm:spPr/>
    </dgm:pt>
    <dgm:pt modelId="{CEB75556-0B2C-4AF5-BD71-FACA1A2E3DE6}" type="pres">
      <dgm:prSet presAssocID="{FBC602CC-B329-4A6A-B5D5-21E943CF7DFD}" presName="level3hierChild" presStyleCnt="0"/>
      <dgm:spPr/>
    </dgm:pt>
  </dgm:ptLst>
  <dgm:cxnLst>
    <dgm:cxn modelId="{E2247F10-FEE6-4EA6-BCA7-30883975DF41}" type="presOf" srcId="{1F993C8E-5D85-4560-8504-09A1A587CAD5}" destId="{3833265F-68CF-43CF-BDFF-E493D9FA385A}" srcOrd="0" destOrd="0" presId="urn:microsoft.com/office/officeart/2008/layout/HorizontalMultiLevelHierarchy"/>
    <dgm:cxn modelId="{27AB7216-9709-4125-A982-60B5F4A11B8F}" type="presOf" srcId="{407A4199-0523-4B64-A8E7-6BC4BD2874A6}" destId="{FDE32FCA-EE73-41A0-8D66-3237E1E82D27}" srcOrd="0" destOrd="0" presId="urn:microsoft.com/office/officeart/2008/layout/HorizontalMultiLevelHierarchy"/>
    <dgm:cxn modelId="{890BAB16-51D3-4502-8E81-78A7CFB0889C}" type="presOf" srcId="{CE1808E7-B8D5-44CE-B3EE-3740AE0B7836}" destId="{2A51AD6D-146B-41D8-B04F-60B577AED3AB}" srcOrd="0" destOrd="0" presId="urn:microsoft.com/office/officeart/2008/layout/HorizontalMultiLevelHierarchy"/>
    <dgm:cxn modelId="{84DD991A-D1C1-4B35-9EDC-3FC109C3C22D}" srcId="{B9AFC6B2-F8D0-460A-B5AF-BE9020CA14AC}" destId="{72350E9E-6C4D-4751-A9AD-D1A14A3AF7CC}" srcOrd="0" destOrd="0" parTransId="{1F993C8E-5D85-4560-8504-09A1A587CAD5}" sibTransId="{BF25D60B-7BBB-4DB2-9BD2-1F76BCA138CB}"/>
    <dgm:cxn modelId="{38D01C1E-8897-40CB-A4FB-36E5195E0B32}" type="presOf" srcId="{7BA03E1B-BD1A-4173-88AD-2F9BA29D591B}" destId="{8B6038F5-83D1-49C2-A4F4-1DABACDB77CD}" srcOrd="1" destOrd="0" presId="urn:microsoft.com/office/officeart/2008/layout/HorizontalMultiLevelHierarchy"/>
    <dgm:cxn modelId="{3BB59729-BCC9-4B4F-8B9A-B92CDE3043AB}" type="presOf" srcId="{EC049978-D73D-4452-AE83-33CA08B2B26E}" destId="{EEC6E850-6432-47AE-8062-37B17E212E98}" srcOrd="1" destOrd="0" presId="urn:microsoft.com/office/officeart/2008/layout/HorizontalMultiLevelHierarchy"/>
    <dgm:cxn modelId="{46C9743D-61C6-421B-A871-5A9B98CB78A3}" type="presOf" srcId="{0E90A61E-9067-4719-86A6-3D1FE24966B1}" destId="{DADB94BB-7D7D-4AF1-B1D6-729DF63D3693}" srcOrd="0" destOrd="0" presId="urn:microsoft.com/office/officeart/2008/layout/HorizontalMultiLevelHierarchy"/>
    <dgm:cxn modelId="{3B8EF63F-B0AE-4B9B-9814-4A36A2FA0D24}" type="presOf" srcId="{1F993C8E-5D85-4560-8504-09A1A587CAD5}" destId="{CBA995E1-6EDB-447D-BA3D-EA8208E357CA}" srcOrd="1" destOrd="0" presId="urn:microsoft.com/office/officeart/2008/layout/HorizontalMultiLevelHierarchy"/>
    <dgm:cxn modelId="{F725525E-0EE1-4FB6-9A9F-6FAA22D7C887}" srcId="{CC4982E8-8CAD-4517-8FF2-66C409E3ADFB}" destId="{CE1808E7-B8D5-44CE-B3EE-3740AE0B7836}" srcOrd="0" destOrd="0" parTransId="{6A54BEE6-2BBE-4D16-B4C7-695DF52CB398}" sibTransId="{EE327599-0FD8-43F7-BAAB-2BD3FF62BC74}"/>
    <dgm:cxn modelId="{F2F50F60-2152-41D9-9C06-343F43425090}" type="presOf" srcId="{407A4199-0523-4B64-A8E7-6BC4BD2874A6}" destId="{B196821B-E803-4572-AFA5-72ABD201B77C}" srcOrd="1" destOrd="0" presId="urn:microsoft.com/office/officeart/2008/layout/HorizontalMultiLevelHierarchy"/>
    <dgm:cxn modelId="{898EFE42-713B-48EC-9950-1CCBD814925F}" srcId="{0E90A61E-9067-4719-86A6-3D1FE24966B1}" destId="{D4F962D4-A5FE-4B81-9C4D-D763711F220A}" srcOrd="0" destOrd="0" parTransId="{2DC1E5CF-F79B-4ADB-B0EE-3B74E0E4BD37}" sibTransId="{02D54AA9-3A26-43E7-BC69-13AC3B41B452}"/>
    <dgm:cxn modelId="{19B69343-D0F5-4734-86B3-E17F459C326C}" srcId="{D4F962D4-A5FE-4B81-9C4D-D763711F220A}" destId="{B9AFC6B2-F8D0-460A-B5AF-BE9020CA14AC}" srcOrd="1" destOrd="0" parTransId="{407A4199-0523-4B64-A8E7-6BC4BD2874A6}" sibTransId="{0D3DD370-3187-45BA-A979-8EC8BA0A020E}"/>
    <dgm:cxn modelId="{3625DA6C-60C1-4CD4-8131-60A75AB6C000}" type="presOf" srcId="{CC4982E8-8CAD-4517-8FF2-66C409E3ADFB}" destId="{BE7DEE54-26D9-4E94-AB71-9BB8F61B4EB9}" srcOrd="0" destOrd="0" presId="urn:microsoft.com/office/officeart/2008/layout/HorizontalMultiLevelHierarchy"/>
    <dgm:cxn modelId="{1BAC7177-95BD-4DB6-98EF-B244FE2CFC2C}" type="presOf" srcId="{7BA03E1B-BD1A-4173-88AD-2F9BA29D591B}" destId="{B9F7ED3D-2BDA-4DAC-AEBF-E9CF5F72E609}" srcOrd="0" destOrd="0" presId="urn:microsoft.com/office/officeart/2008/layout/HorizontalMultiLevelHierarchy"/>
    <dgm:cxn modelId="{63ACFB7A-4431-46E9-883D-3E25A7AF26E5}" type="presOf" srcId="{D4F962D4-A5FE-4B81-9C4D-D763711F220A}" destId="{591D6E47-14B9-4A87-B1DB-1A03FD184441}" srcOrd="0" destOrd="0" presId="urn:microsoft.com/office/officeart/2008/layout/HorizontalMultiLevelHierarchy"/>
    <dgm:cxn modelId="{3F904888-94A7-403E-9F0E-826F322ECE24}" srcId="{B9AFC6B2-F8D0-460A-B5AF-BE9020CA14AC}" destId="{FBC602CC-B329-4A6A-B5D5-21E943CF7DFD}" srcOrd="1" destOrd="0" parTransId="{EC049978-D73D-4452-AE83-33CA08B2B26E}" sibTransId="{3F27CA27-B3EE-4CFC-B799-8C419D023770}"/>
    <dgm:cxn modelId="{DBA98195-A5E7-4BE0-B572-0A918CDC8D31}" srcId="{D4F962D4-A5FE-4B81-9C4D-D763711F220A}" destId="{CC4982E8-8CAD-4517-8FF2-66C409E3ADFB}" srcOrd="0" destOrd="0" parTransId="{7BA03E1B-BD1A-4173-88AD-2F9BA29D591B}" sibTransId="{F0489553-7FB7-4CA4-8DD7-404417624F5D}"/>
    <dgm:cxn modelId="{21B5F598-2E2B-4292-9C69-B09A19BB53F1}" type="presOf" srcId="{B9AFC6B2-F8D0-460A-B5AF-BE9020CA14AC}" destId="{AC87E70A-67FE-44EB-89F7-89F73C7D8065}" srcOrd="0" destOrd="0" presId="urn:microsoft.com/office/officeart/2008/layout/HorizontalMultiLevelHierarchy"/>
    <dgm:cxn modelId="{F76A32B6-075C-4D96-976A-A6E0B7422B88}" type="presOf" srcId="{6A54BEE6-2BBE-4D16-B4C7-695DF52CB398}" destId="{348E8C98-4E88-42F9-9919-A9CD8E5C32FE}" srcOrd="0" destOrd="0" presId="urn:microsoft.com/office/officeart/2008/layout/HorizontalMultiLevelHierarchy"/>
    <dgm:cxn modelId="{06ED1BD2-BE0F-4525-8000-8C2D110ABA54}" type="presOf" srcId="{72350E9E-6C4D-4751-A9AD-D1A14A3AF7CC}" destId="{BF4D656C-2F67-4215-B23D-CADA1899470B}" srcOrd="0" destOrd="0" presId="urn:microsoft.com/office/officeart/2008/layout/HorizontalMultiLevelHierarchy"/>
    <dgm:cxn modelId="{ED7E30DF-B678-467A-95B3-ED5A3AA83D77}" type="presOf" srcId="{FBC602CC-B329-4A6A-B5D5-21E943CF7DFD}" destId="{CB0D7B05-6360-4DCE-98D1-111EAF3EF974}" srcOrd="0" destOrd="0" presId="urn:microsoft.com/office/officeart/2008/layout/HorizontalMultiLevelHierarchy"/>
    <dgm:cxn modelId="{B85E5EF0-B515-49F8-B30C-D22092474419}" type="presOf" srcId="{EC049978-D73D-4452-AE83-33CA08B2B26E}" destId="{26A0E5B3-D389-47B5-9F11-7359778FF20B}" srcOrd="0" destOrd="0" presId="urn:microsoft.com/office/officeart/2008/layout/HorizontalMultiLevelHierarchy"/>
    <dgm:cxn modelId="{087E05F9-F1D6-4535-A401-F081EBA0123C}" type="presOf" srcId="{6A54BEE6-2BBE-4D16-B4C7-695DF52CB398}" destId="{3951F1A8-70DD-4C29-96C8-A79AB563C123}" srcOrd="1" destOrd="0" presId="urn:microsoft.com/office/officeart/2008/layout/HorizontalMultiLevelHierarchy"/>
    <dgm:cxn modelId="{EA98C0F3-8018-4B3F-BEA3-396427481152}" type="presParOf" srcId="{DADB94BB-7D7D-4AF1-B1D6-729DF63D3693}" destId="{FB0E401C-991E-4E82-8BAB-477CF5E25E1C}" srcOrd="0" destOrd="0" presId="urn:microsoft.com/office/officeart/2008/layout/HorizontalMultiLevelHierarchy"/>
    <dgm:cxn modelId="{1BA4C5D6-733A-4123-817F-D6E951181475}" type="presParOf" srcId="{FB0E401C-991E-4E82-8BAB-477CF5E25E1C}" destId="{591D6E47-14B9-4A87-B1DB-1A03FD184441}" srcOrd="0" destOrd="0" presId="urn:microsoft.com/office/officeart/2008/layout/HorizontalMultiLevelHierarchy"/>
    <dgm:cxn modelId="{2F9C7E5D-F1E8-48F0-AD6C-D31080FCEB60}" type="presParOf" srcId="{FB0E401C-991E-4E82-8BAB-477CF5E25E1C}" destId="{085A7CAD-7880-412F-A16D-D2EA1BEC21FC}" srcOrd="1" destOrd="0" presId="urn:microsoft.com/office/officeart/2008/layout/HorizontalMultiLevelHierarchy"/>
    <dgm:cxn modelId="{ECCF80B7-8C9D-449F-A2DB-064378D29520}" type="presParOf" srcId="{085A7CAD-7880-412F-A16D-D2EA1BEC21FC}" destId="{B9F7ED3D-2BDA-4DAC-AEBF-E9CF5F72E609}" srcOrd="0" destOrd="0" presId="urn:microsoft.com/office/officeart/2008/layout/HorizontalMultiLevelHierarchy"/>
    <dgm:cxn modelId="{6D4AA298-283A-442D-8DF8-04C7ADDB9985}" type="presParOf" srcId="{B9F7ED3D-2BDA-4DAC-AEBF-E9CF5F72E609}" destId="{8B6038F5-83D1-49C2-A4F4-1DABACDB77CD}" srcOrd="0" destOrd="0" presId="urn:microsoft.com/office/officeart/2008/layout/HorizontalMultiLevelHierarchy"/>
    <dgm:cxn modelId="{5A9830A6-F97A-48CC-A29B-88A4FB06339E}" type="presParOf" srcId="{085A7CAD-7880-412F-A16D-D2EA1BEC21FC}" destId="{48F8FC5C-6822-4605-98A9-5E91A82F512F}" srcOrd="1" destOrd="0" presId="urn:microsoft.com/office/officeart/2008/layout/HorizontalMultiLevelHierarchy"/>
    <dgm:cxn modelId="{B906D0A7-3694-4A63-90A8-4F297787DF6B}" type="presParOf" srcId="{48F8FC5C-6822-4605-98A9-5E91A82F512F}" destId="{BE7DEE54-26D9-4E94-AB71-9BB8F61B4EB9}" srcOrd="0" destOrd="0" presId="urn:microsoft.com/office/officeart/2008/layout/HorizontalMultiLevelHierarchy"/>
    <dgm:cxn modelId="{7A9C7367-96CB-4193-AE2F-1E9D943CB16B}" type="presParOf" srcId="{48F8FC5C-6822-4605-98A9-5E91A82F512F}" destId="{47A064F4-1736-49E2-A719-FAE6C2AFF6B0}" srcOrd="1" destOrd="0" presId="urn:microsoft.com/office/officeart/2008/layout/HorizontalMultiLevelHierarchy"/>
    <dgm:cxn modelId="{811F3D61-B2D2-4931-9D83-8A51D5CBA673}" type="presParOf" srcId="{47A064F4-1736-49E2-A719-FAE6C2AFF6B0}" destId="{348E8C98-4E88-42F9-9919-A9CD8E5C32FE}" srcOrd="0" destOrd="0" presId="urn:microsoft.com/office/officeart/2008/layout/HorizontalMultiLevelHierarchy"/>
    <dgm:cxn modelId="{3DA07139-47AD-473A-8AC1-F35748F99153}" type="presParOf" srcId="{348E8C98-4E88-42F9-9919-A9CD8E5C32FE}" destId="{3951F1A8-70DD-4C29-96C8-A79AB563C123}" srcOrd="0" destOrd="0" presId="urn:microsoft.com/office/officeart/2008/layout/HorizontalMultiLevelHierarchy"/>
    <dgm:cxn modelId="{E724783D-BF57-448E-809F-305E92AB6091}" type="presParOf" srcId="{47A064F4-1736-49E2-A719-FAE6C2AFF6B0}" destId="{13D95B40-FC57-48E5-AEC5-C14CBBDF6CF4}" srcOrd="1" destOrd="0" presId="urn:microsoft.com/office/officeart/2008/layout/HorizontalMultiLevelHierarchy"/>
    <dgm:cxn modelId="{9EDA344E-2562-4477-967F-91C83997A246}" type="presParOf" srcId="{13D95B40-FC57-48E5-AEC5-C14CBBDF6CF4}" destId="{2A51AD6D-146B-41D8-B04F-60B577AED3AB}" srcOrd="0" destOrd="0" presId="urn:microsoft.com/office/officeart/2008/layout/HorizontalMultiLevelHierarchy"/>
    <dgm:cxn modelId="{45166970-68CE-4277-B930-EC2734FD8470}" type="presParOf" srcId="{13D95B40-FC57-48E5-AEC5-C14CBBDF6CF4}" destId="{2367396B-1332-40E0-8C47-08E45BD7FF0C}" srcOrd="1" destOrd="0" presId="urn:microsoft.com/office/officeart/2008/layout/HorizontalMultiLevelHierarchy"/>
    <dgm:cxn modelId="{572668E2-B201-4416-B0AE-E89466088C85}" type="presParOf" srcId="{085A7CAD-7880-412F-A16D-D2EA1BEC21FC}" destId="{FDE32FCA-EE73-41A0-8D66-3237E1E82D27}" srcOrd="2" destOrd="0" presId="urn:microsoft.com/office/officeart/2008/layout/HorizontalMultiLevelHierarchy"/>
    <dgm:cxn modelId="{4D2D0F9F-CF75-46FA-B751-2C6F8F4C59E6}" type="presParOf" srcId="{FDE32FCA-EE73-41A0-8D66-3237E1E82D27}" destId="{B196821B-E803-4572-AFA5-72ABD201B77C}" srcOrd="0" destOrd="0" presId="urn:microsoft.com/office/officeart/2008/layout/HorizontalMultiLevelHierarchy"/>
    <dgm:cxn modelId="{02301826-B5FE-430E-8E32-93494F353BCA}" type="presParOf" srcId="{085A7CAD-7880-412F-A16D-D2EA1BEC21FC}" destId="{D511F970-1B53-47C2-B512-A65FF59AE7C6}" srcOrd="3" destOrd="0" presId="urn:microsoft.com/office/officeart/2008/layout/HorizontalMultiLevelHierarchy"/>
    <dgm:cxn modelId="{1A76DDE5-2A7A-476E-AE4C-FFF8977D0C7E}" type="presParOf" srcId="{D511F970-1B53-47C2-B512-A65FF59AE7C6}" destId="{AC87E70A-67FE-44EB-89F7-89F73C7D8065}" srcOrd="0" destOrd="0" presId="urn:microsoft.com/office/officeart/2008/layout/HorizontalMultiLevelHierarchy"/>
    <dgm:cxn modelId="{AF9487D5-4A93-4BAE-860F-54CF5977522D}" type="presParOf" srcId="{D511F970-1B53-47C2-B512-A65FF59AE7C6}" destId="{FC2BB2B6-EF0D-4919-B719-0FA56920FA3E}" srcOrd="1" destOrd="0" presId="urn:microsoft.com/office/officeart/2008/layout/HorizontalMultiLevelHierarchy"/>
    <dgm:cxn modelId="{E9056CB2-5509-4B32-B49B-F7C03F5DC982}" type="presParOf" srcId="{FC2BB2B6-EF0D-4919-B719-0FA56920FA3E}" destId="{3833265F-68CF-43CF-BDFF-E493D9FA385A}" srcOrd="0" destOrd="0" presId="urn:microsoft.com/office/officeart/2008/layout/HorizontalMultiLevelHierarchy"/>
    <dgm:cxn modelId="{7769EC3F-306E-46A9-B2A2-261AF0472505}" type="presParOf" srcId="{3833265F-68CF-43CF-BDFF-E493D9FA385A}" destId="{CBA995E1-6EDB-447D-BA3D-EA8208E357CA}" srcOrd="0" destOrd="0" presId="urn:microsoft.com/office/officeart/2008/layout/HorizontalMultiLevelHierarchy"/>
    <dgm:cxn modelId="{C7FAC9BB-F9EB-43AB-8366-88FE63B43ECC}" type="presParOf" srcId="{FC2BB2B6-EF0D-4919-B719-0FA56920FA3E}" destId="{47070472-D72D-4F67-8775-850E1265F075}" srcOrd="1" destOrd="0" presId="urn:microsoft.com/office/officeart/2008/layout/HorizontalMultiLevelHierarchy"/>
    <dgm:cxn modelId="{A7D25DF1-ACEB-4E8F-BCD0-B41D6A7B8D1F}" type="presParOf" srcId="{47070472-D72D-4F67-8775-850E1265F075}" destId="{BF4D656C-2F67-4215-B23D-CADA1899470B}" srcOrd="0" destOrd="0" presId="urn:microsoft.com/office/officeart/2008/layout/HorizontalMultiLevelHierarchy"/>
    <dgm:cxn modelId="{FED0B981-4005-40F0-8182-012A3F048809}" type="presParOf" srcId="{47070472-D72D-4F67-8775-850E1265F075}" destId="{434BE8F7-B955-4C75-8C1E-F0419AEBDDCE}" srcOrd="1" destOrd="0" presId="urn:microsoft.com/office/officeart/2008/layout/HorizontalMultiLevelHierarchy"/>
    <dgm:cxn modelId="{E39FB988-6944-4280-9CB3-309CF3BFDF94}" type="presParOf" srcId="{FC2BB2B6-EF0D-4919-B719-0FA56920FA3E}" destId="{26A0E5B3-D389-47B5-9F11-7359778FF20B}" srcOrd="2" destOrd="0" presId="urn:microsoft.com/office/officeart/2008/layout/HorizontalMultiLevelHierarchy"/>
    <dgm:cxn modelId="{EDE9A762-AC00-4689-B13C-139F81EB6837}" type="presParOf" srcId="{26A0E5B3-D389-47B5-9F11-7359778FF20B}" destId="{EEC6E850-6432-47AE-8062-37B17E212E98}" srcOrd="0" destOrd="0" presId="urn:microsoft.com/office/officeart/2008/layout/HorizontalMultiLevelHierarchy"/>
    <dgm:cxn modelId="{50F21E4E-275B-4122-A05B-9AD8B57C051F}" type="presParOf" srcId="{FC2BB2B6-EF0D-4919-B719-0FA56920FA3E}" destId="{5BF2AA64-D62B-4137-ADCB-F11D909B7277}" srcOrd="3" destOrd="0" presId="urn:microsoft.com/office/officeart/2008/layout/HorizontalMultiLevelHierarchy"/>
    <dgm:cxn modelId="{9BC7B829-780E-42AC-9E71-1C0C34554959}" type="presParOf" srcId="{5BF2AA64-D62B-4137-ADCB-F11D909B7277}" destId="{CB0D7B05-6360-4DCE-98D1-111EAF3EF974}" srcOrd="0" destOrd="0" presId="urn:microsoft.com/office/officeart/2008/layout/HorizontalMultiLevelHierarchy"/>
    <dgm:cxn modelId="{2C8C7065-4834-4B47-B5EC-98578A55015C}" type="presParOf" srcId="{5BF2AA64-D62B-4137-ADCB-F11D909B7277}" destId="{CEB75556-0B2C-4AF5-BD71-FACA1A2E3DE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E0E82B-8723-40CC-8AC0-B4F5C2382BEB}" type="doc">
      <dgm:prSet loTypeId="urn:microsoft.com/office/officeart/2008/layout/HorizontalMultiLevelHierarchy" loCatId="hierarchy" qsTypeId="urn:microsoft.com/office/officeart/2005/8/quickstyle/simple2" qsCatId="simple" csTypeId="urn:microsoft.com/office/officeart/2005/8/colors/colorful5" csCatId="colorful" phldr="1"/>
      <dgm:spPr/>
      <dgm:t>
        <a:bodyPr/>
        <a:lstStyle/>
        <a:p>
          <a:endParaRPr lang="en-US"/>
        </a:p>
      </dgm:t>
    </dgm:pt>
    <dgm:pt modelId="{AEB4AF8D-1643-4D84-BB98-5ED80473FBC7}">
      <dgm:prSet phldrT="[Text]"/>
      <dgm:spPr/>
      <dgm:t>
        <a:bodyPr/>
        <a:lstStyle/>
        <a:p>
          <a:r>
            <a:rPr lang="en" dirty="0"/>
            <a:t>The difference between the means of a continuous variable</a:t>
          </a:r>
          <a:endParaRPr lang="en-US" dirty="0"/>
        </a:p>
      </dgm:t>
    </dgm:pt>
    <dgm:pt modelId="{697575C6-2D57-4F20-BE3E-668B53C83547}" type="parTrans" cxnId="{42EFEDBF-4AC7-4CCC-B6C1-112A050E1BF6}">
      <dgm:prSet/>
      <dgm:spPr/>
      <dgm:t>
        <a:bodyPr/>
        <a:lstStyle/>
        <a:p>
          <a:endParaRPr lang="en-US"/>
        </a:p>
      </dgm:t>
    </dgm:pt>
    <dgm:pt modelId="{50132064-9A68-4C9F-A86D-BB1905AA6380}" type="sibTrans" cxnId="{42EFEDBF-4AC7-4CCC-B6C1-112A050E1BF6}">
      <dgm:prSet/>
      <dgm:spPr/>
      <dgm:t>
        <a:bodyPr/>
        <a:lstStyle/>
        <a:p>
          <a:endParaRPr lang="en-US"/>
        </a:p>
      </dgm:t>
    </dgm:pt>
    <dgm:pt modelId="{D756A505-CA26-4A84-A1A5-FC133A12B619}">
      <dgm:prSet phldrT="[Text]"/>
      <dgm:spPr/>
      <dgm:t>
        <a:bodyPr/>
        <a:lstStyle/>
        <a:p>
          <a:r>
            <a:rPr lang="en" dirty="0"/>
            <a:t>Two groups</a:t>
          </a:r>
          <a:endParaRPr lang="en-US" dirty="0"/>
        </a:p>
      </dgm:t>
    </dgm:pt>
    <dgm:pt modelId="{4793F24F-0400-4185-A6F9-E82689359227}" type="parTrans" cxnId="{3F2F09AE-8319-46C9-89D1-114A48A9DF03}">
      <dgm:prSet/>
      <dgm:spPr/>
      <dgm:t>
        <a:bodyPr/>
        <a:lstStyle/>
        <a:p>
          <a:endParaRPr lang="en-US"/>
        </a:p>
      </dgm:t>
    </dgm:pt>
    <dgm:pt modelId="{358E73A2-DBA7-4200-80B9-11B7C3CB3B85}" type="sibTrans" cxnId="{3F2F09AE-8319-46C9-89D1-114A48A9DF03}">
      <dgm:prSet/>
      <dgm:spPr/>
      <dgm:t>
        <a:bodyPr/>
        <a:lstStyle/>
        <a:p>
          <a:endParaRPr lang="en-US"/>
        </a:p>
      </dgm:t>
    </dgm:pt>
    <dgm:pt modelId="{AFACDAE5-7CA7-44F3-B45B-F9C9059D481E}">
      <dgm:prSet phldrT="[Text]"/>
      <dgm:spPr/>
      <dgm:t>
        <a:bodyPr/>
        <a:lstStyle/>
        <a:p>
          <a:r>
            <a:rPr lang="en" dirty="0"/>
            <a:t>Three or more groups</a:t>
          </a:r>
          <a:endParaRPr lang="en-US" dirty="0"/>
        </a:p>
      </dgm:t>
    </dgm:pt>
    <dgm:pt modelId="{1ED0397B-4656-403C-947D-2D1F2C6EADA5}" type="parTrans" cxnId="{49A95659-AAA9-42EC-AF56-C44C27E76450}">
      <dgm:prSet/>
      <dgm:spPr/>
      <dgm:t>
        <a:bodyPr/>
        <a:lstStyle/>
        <a:p>
          <a:endParaRPr lang="en-US"/>
        </a:p>
      </dgm:t>
    </dgm:pt>
    <dgm:pt modelId="{874F3DFE-18DD-4A4F-8AE6-B98D5A929920}" type="sibTrans" cxnId="{49A95659-AAA9-42EC-AF56-C44C27E76450}">
      <dgm:prSet/>
      <dgm:spPr/>
      <dgm:t>
        <a:bodyPr/>
        <a:lstStyle/>
        <a:p>
          <a:endParaRPr lang="en-US"/>
        </a:p>
      </dgm:t>
    </dgm:pt>
    <dgm:pt modelId="{8F4D4265-683F-4D52-8B70-0C3EC2C89F1F}">
      <dgm:prSet/>
      <dgm:spPr/>
      <dgm:t>
        <a:bodyPr/>
        <a:lstStyle/>
        <a:p>
          <a:r>
            <a:rPr lang="en" dirty="0"/>
            <a:t>Parametric tests</a:t>
          </a:r>
          <a:endParaRPr lang="en-US" dirty="0"/>
        </a:p>
      </dgm:t>
    </dgm:pt>
    <dgm:pt modelId="{8EB89599-F8A8-4484-A14B-A6929C1299D6}" type="parTrans" cxnId="{AF0F8A64-66AA-4035-9F1A-BF7749A5C9D1}">
      <dgm:prSet/>
      <dgm:spPr/>
      <dgm:t>
        <a:bodyPr/>
        <a:lstStyle/>
        <a:p>
          <a:endParaRPr lang="en-US"/>
        </a:p>
      </dgm:t>
    </dgm:pt>
    <dgm:pt modelId="{0BE72341-FC08-44CA-9FE1-3A5C92CF4413}" type="sibTrans" cxnId="{AF0F8A64-66AA-4035-9F1A-BF7749A5C9D1}">
      <dgm:prSet/>
      <dgm:spPr/>
      <dgm:t>
        <a:bodyPr/>
        <a:lstStyle/>
        <a:p>
          <a:endParaRPr lang="en-US"/>
        </a:p>
      </dgm:t>
    </dgm:pt>
    <dgm:pt modelId="{305EDB80-6CD2-45B4-BEF2-C3AADA130D9B}">
      <dgm:prSet/>
      <dgm:spPr/>
      <dgm:t>
        <a:bodyPr/>
        <a:lstStyle/>
        <a:p>
          <a:r>
            <a:rPr lang="en" dirty="0"/>
            <a:t>Non-parametric tests</a:t>
          </a:r>
          <a:endParaRPr lang="en-US" dirty="0"/>
        </a:p>
      </dgm:t>
    </dgm:pt>
    <dgm:pt modelId="{0B3D576F-3327-4EEB-9104-DF492C2D7FD2}" type="parTrans" cxnId="{38C1A2DF-E8F2-4E22-AC05-04B0D3AA7445}">
      <dgm:prSet/>
      <dgm:spPr/>
      <dgm:t>
        <a:bodyPr/>
        <a:lstStyle/>
        <a:p>
          <a:endParaRPr lang="en-US"/>
        </a:p>
      </dgm:t>
    </dgm:pt>
    <dgm:pt modelId="{A9C2EB50-BF1F-4489-9E22-6B2A5B1481D1}" type="sibTrans" cxnId="{38C1A2DF-E8F2-4E22-AC05-04B0D3AA7445}">
      <dgm:prSet/>
      <dgm:spPr/>
      <dgm:t>
        <a:bodyPr/>
        <a:lstStyle/>
        <a:p>
          <a:endParaRPr lang="en-US"/>
        </a:p>
      </dgm:t>
    </dgm:pt>
    <dgm:pt modelId="{F98F61F2-DAA4-4036-8FBC-B01344062288}">
      <dgm:prSet/>
      <dgm:spPr/>
      <dgm:t>
        <a:bodyPr/>
        <a:lstStyle/>
        <a:p>
          <a:r>
            <a:rPr lang="en" dirty="0"/>
            <a:t>t-test for dependent (linked) samples</a:t>
          </a:r>
          <a:endParaRPr lang="en-US" dirty="0"/>
        </a:p>
      </dgm:t>
    </dgm:pt>
    <dgm:pt modelId="{0BA8ADC0-CFD4-49CD-88D9-32745ACC1CA4}" type="parTrans" cxnId="{0B0C5EF2-65F5-478E-89D5-DD66B4253F30}">
      <dgm:prSet/>
      <dgm:spPr/>
      <dgm:t>
        <a:bodyPr/>
        <a:lstStyle/>
        <a:p>
          <a:endParaRPr lang="en-US"/>
        </a:p>
      </dgm:t>
    </dgm:pt>
    <dgm:pt modelId="{60A928AF-0A1D-4CA7-A4CE-591C5296ABFD}" type="sibTrans" cxnId="{0B0C5EF2-65F5-478E-89D5-DD66B4253F30}">
      <dgm:prSet/>
      <dgm:spPr/>
      <dgm:t>
        <a:bodyPr/>
        <a:lstStyle/>
        <a:p>
          <a:endParaRPr lang="en-US"/>
        </a:p>
      </dgm:t>
    </dgm:pt>
    <dgm:pt modelId="{47772E72-3782-489C-9B74-9BA256909C51}">
      <dgm:prSet/>
      <dgm:spPr/>
      <dgm:t>
        <a:bodyPr/>
        <a:lstStyle/>
        <a:p>
          <a:r>
            <a:rPr lang="en" dirty="0"/>
            <a:t>t-test for independent samples</a:t>
          </a:r>
          <a:endParaRPr lang="en-US" dirty="0"/>
        </a:p>
      </dgm:t>
    </dgm:pt>
    <dgm:pt modelId="{FB557C75-34AC-43C8-B595-9845668D378A}" type="parTrans" cxnId="{5BFF5820-DFDD-4055-B303-60671153E35E}">
      <dgm:prSet/>
      <dgm:spPr/>
      <dgm:t>
        <a:bodyPr/>
        <a:lstStyle/>
        <a:p>
          <a:endParaRPr lang="en-US"/>
        </a:p>
      </dgm:t>
    </dgm:pt>
    <dgm:pt modelId="{341EC73D-D23A-486B-B3B2-83D0366EE83D}" type="sibTrans" cxnId="{5BFF5820-DFDD-4055-B303-60671153E35E}">
      <dgm:prSet/>
      <dgm:spPr/>
      <dgm:t>
        <a:bodyPr/>
        <a:lstStyle/>
        <a:p>
          <a:endParaRPr lang="en-US"/>
        </a:p>
      </dgm:t>
    </dgm:pt>
    <dgm:pt modelId="{A38314B9-DDFC-4432-8C5D-7EBC1EE3FC15}">
      <dgm:prSet/>
      <dgm:spPr/>
      <dgm:t>
        <a:bodyPr/>
        <a:lstStyle/>
        <a:p>
          <a:r>
            <a:rPr lang="en" dirty="0"/>
            <a:t>Rank sum test for independent samples</a:t>
          </a:r>
          <a:endParaRPr lang="en-US" dirty="0"/>
        </a:p>
      </dgm:t>
    </dgm:pt>
    <dgm:pt modelId="{9E39C8A7-EB41-484F-BB13-71B8CBB8416E}" type="parTrans" cxnId="{4A742D97-0F5A-4B65-BAD3-33AF1934683C}">
      <dgm:prSet/>
      <dgm:spPr/>
      <dgm:t>
        <a:bodyPr/>
        <a:lstStyle/>
        <a:p>
          <a:endParaRPr lang="en-US"/>
        </a:p>
      </dgm:t>
    </dgm:pt>
    <dgm:pt modelId="{79F95994-F672-4F36-99F2-760BC4B8FC97}" type="sibTrans" cxnId="{4A742D97-0F5A-4B65-BAD3-33AF1934683C}">
      <dgm:prSet/>
      <dgm:spPr/>
      <dgm:t>
        <a:bodyPr/>
        <a:lstStyle/>
        <a:p>
          <a:endParaRPr lang="en-US"/>
        </a:p>
      </dgm:t>
    </dgm:pt>
    <dgm:pt modelId="{BA56D647-AE01-425B-A83F-30556C428469}">
      <dgm:prSet/>
      <dgm:spPr/>
      <dgm:t>
        <a:bodyPr/>
        <a:lstStyle/>
        <a:p>
          <a:r>
            <a:rPr lang="en" dirty="0"/>
            <a:t>Sign test for dependent (connected) samples</a:t>
          </a:r>
          <a:endParaRPr lang="en-US" dirty="0"/>
        </a:p>
      </dgm:t>
    </dgm:pt>
    <dgm:pt modelId="{5C09AB63-6BAD-42AD-A4A2-1014B3B0D65F}" type="parTrans" cxnId="{43B9223B-9D44-4000-80A5-7168CE9A8B43}">
      <dgm:prSet/>
      <dgm:spPr/>
      <dgm:t>
        <a:bodyPr/>
        <a:lstStyle/>
        <a:p>
          <a:endParaRPr lang="en-US"/>
        </a:p>
      </dgm:t>
    </dgm:pt>
    <dgm:pt modelId="{A6F4C286-10A4-4C7C-8BD4-2560479C4556}" type="sibTrans" cxnId="{43B9223B-9D44-4000-80A5-7168CE9A8B43}">
      <dgm:prSet/>
      <dgm:spPr/>
      <dgm:t>
        <a:bodyPr/>
        <a:lstStyle/>
        <a:p>
          <a:endParaRPr lang="en-US"/>
        </a:p>
      </dgm:t>
    </dgm:pt>
    <dgm:pt modelId="{D7920192-E9A7-4A3B-941E-F8573D78D3D6}">
      <dgm:prSet/>
      <dgm:spPr/>
      <dgm:t>
        <a:bodyPr/>
        <a:lstStyle/>
        <a:p>
          <a:r>
            <a:rPr lang="en" dirty="0"/>
            <a:t>Non-parametric tests</a:t>
          </a:r>
          <a:endParaRPr lang="en-US" dirty="0"/>
        </a:p>
      </dgm:t>
    </dgm:pt>
    <dgm:pt modelId="{A9A8CC02-63BE-4B97-9886-B80CF10807B5}" type="parTrans" cxnId="{78A53AD1-9AA0-486F-83D2-642EBF66CA3A}">
      <dgm:prSet/>
      <dgm:spPr/>
      <dgm:t>
        <a:bodyPr/>
        <a:lstStyle/>
        <a:p>
          <a:endParaRPr lang="en-US"/>
        </a:p>
      </dgm:t>
    </dgm:pt>
    <dgm:pt modelId="{11D2AB25-710C-468F-B6E6-D75805FDE4C0}" type="sibTrans" cxnId="{78A53AD1-9AA0-486F-83D2-642EBF66CA3A}">
      <dgm:prSet/>
      <dgm:spPr/>
      <dgm:t>
        <a:bodyPr/>
        <a:lstStyle/>
        <a:p>
          <a:endParaRPr lang="en-US"/>
        </a:p>
      </dgm:t>
    </dgm:pt>
    <dgm:pt modelId="{8D39B793-11FB-4627-8B1D-A5F69D624686}">
      <dgm:prSet/>
      <dgm:spPr/>
      <dgm:t>
        <a:bodyPr/>
        <a:lstStyle/>
        <a:p>
          <a:r>
            <a:rPr lang="en" dirty="0"/>
            <a:t>ANOVA</a:t>
          </a:r>
          <a:endParaRPr lang="en-US" dirty="0"/>
        </a:p>
      </dgm:t>
    </dgm:pt>
    <dgm:pt modelId="{DC3A412B-44E4-42B7-875C-992A7C1E3A1F}" type="parTrans" cxnId="{FC5533AA-72B6-45C7-A49A-A6C062D474E7}">
      <dgm:prSet/>
      <dgm:spPr/>
      <dgm:t>
        <a:bodyPr/>
        <a:lstStyle/>
        <a:p>
          <a:endParaRPr lang="en-US"/>
        </a:p>
      </dgm:t>
    </dgm:pt>
    <dgm:pt modelId="{649863C2-C89D-47C5-81A2-FD639B9FCABF}" type="sibTrans" cxnId="{FC5533AA-72B6-45C7-A49A-A6C062D474E7}">
      <dgm:prSet/>
      <dgm:spPr/>
      <dgm:t>
        <a:bodyPr/>
        <a:lstStyle/>
        <a:p>
          <a:endParaRPr lang="en-US"/>
        </a:p>
      </dgm:t>
    </dgm:pt>
    <dgm:pt modelId="{4B653BF6-0E0A-41DD-88AE-9457171AA646}">
      <dgm:prSet/>
      <dgm:spPr/>
      <dgm:t>
        <a:bodyPr/>
        <a:lstStyle/>
        <a:p>
          <a:r>
            <a:rPr lang="en" dirty="0"/>
            <a:t>Parametric tests</a:t>
          </a:r>
          <a:endParaRPr lang="en-US" dirty="0"/>
        </a:p>
      </dgm:t>
    </dgm:pt>
    <dgm:pt modelId="{AE3050B5-43B6-4026-97DE-31A0C338745E}" type="parTrans" cxnId="{3F65A2DA-84D8-4F0E-8202-279BC585F957}">
      <dgm:prSet/>
      <dgm:spPr/>
      <dgm:t>
        <a:bodyPr/>
        <a:lstStyle/>
        <a:p>
          <a:endParaRPr lang="en-US"/>
        </a:p>
      </dgm:t>
    </dgm:pt>
    <dgm:pt modelId="{C9DEB922-7980-4D1F-98DF-BAC5F28BDCBB}" type="sibTrans" cxnId="{3F65A2DA-84D8-4F0E-8202-279BC585F957}">
      <dgm:prSet/>
      <dgm:spPr/>
      <dgm:t>
        <a:bodyPr/>
        <a:lstStyle/>
        <a:p>
          <a:endParaRPr lang="en-US"/>
        </a:p>
      </dgm:t>
    </dgm:pt>
    <dgm:pt modelId="{C6317A6A-3BDA-49EF-9DE8-CEF43C6C4F7A}">
      <dgm:prSet/>
      <dgm:spPr/>
      <dgm:t>
        <a:bodyPr/>
        <a:lstStyle/>
        <a:p>
          <a:r>
            <a:rPr lang="en" dirty="0"/>
            <a:t>Kruskal Wallis</a:t>
          </a:r>
          <a:endParaRPr lang="en-US" dirty="0"/>
        </a:p>
      </dgm:t>
    </dgm:pt>
    <dgm:pt modelId="{7FF6770B-601A-46E8-BFFA-459D18B6EFD9}" type="parTrans" cxnId="{AA2E7CAD-8C6D-4028-9051-49E3927E1CEE}">
      <dgm:prSet/>
      <dgm:spPr/>
      <dgm:t>
        <a:bodyPr/>
        <a:lstStyle/>
        <a:p>
          <a:endParaRPr lang="en-US"/>
        </a:p>
      </dgm:t>
    </dgm:pt>
    <dgm:pt modelId="{CF9A6C8F-8AE5-41A2-9D34-9523F1AE7977}" type="sibTrans" cxnId="{AA2E7CAD-8C6D-4028-9051-49E3927E1CEE}">
      <dgm:prSet/>
      <dgm:spPr/>
      <dgm:t>
        <a:bodyPr/>
        <a:lstStyle/>
        <a:p>
          <a:endParaRPr lang="en-US"/>
        </a:p>
      </dgm:t>
    </dgm:pt>
    <dgm:pt modelId="{E04F52C3-995B-487C-8F42-9A265BA24E64}" type="pres">
      <dgm:prSet presAssocID="{5DE0E82B-8723-40CC-8AC0-B4F5C2382BEB}" presName="Name0" presStyleCnt="0">
        <dgm:presLayoutVars>
          <dgm:chPref val="1"/>
          <dgm:dir/>
          <dgm:animOne val="branch"/>
          <dgm:animLvl val="lvl"/>
          <dgm:resizeHandles val="exact"/>
        </dgm:presLayoutVars>
      </dgm:prSet>
      <dgm:spPr/>
    </dgm:pt>
    <dgm:pt modelId="{0F4CDFA0-7243-4586-991C-F57E13DC7BF2}" type="pres">
      <dgm:prSet presAssocID="{AEB4AF8D-1643-4D84-BB98-5ED80473FBC7}" presName="root1" presStyleCnt="0"/>
      <dgm:spPr/>
    </dgm:pt>
    <dgm:pt modelId="{73E74BD0-1B7C-46BA-9E42-0B63D533EBC6}" type="pres">
      <dgm:prSet presAssocID="{AEB4AF8D-1643-4D84-BB98-5ED80473FBC7}" presName="LevelOneTextNode" presStyleLbl="node0" presStyleIdx="0" presStyleCnt="1">
        <dgm:presLayoutVars>
          <dgm:chPref val="3"/>
        </dgm:presLayoutVars>
      </dgm:prSet>
      <dgm:spPr/>
    </dgm:pt>
    <dgm:pt modelId="{40DE9E6C-5D81-4093-9E44-36AFE1DCA2B9}" type="pres">
      <dgm:prSet presAssocID="{AEB4AF8D-1643-4D84-BB98-5ED80473FBC7}" presName="level2hierChild" presStyleCnt="0"/>
      <dgm:spPr/>
    </dgm:pt>
    <dgm:pt modelId="{D2ECD1E0-9B2E-4D76-8CB4-397766FF8A42}" type="pres">
      <dgm:prSet presAssocID="{4793F24F-0400-4185-A6F9-E82689359227}" presName="conn2-1" presStyleLbl="parChTrans1D2" presStyleIdx="0" presStyleCnt="2"/>
      <dgm:spPr/>
    </dgm:pt>
    <dgm:pt modelId="{FE03A503-2C13-4278-A1A2-CBBCDEDD5571}" type="pres">
      <dgm:prSet presAssocID="{4793F24F-0400-4185-A6F9-E82689359227}" presName="connTx" presStyleLbl="parChTrans1D2" presStyleIdx="0" presStyleCnt="2"/>
      <dgm:spPr/>
    </dgm:pt>
    <dgm:pt modelId="{D4E784DC-51C9-462D-9A99-DE20703821DB}" type="pres">
      <dgm:prSet presAssocID="{D756A505-CA26-4A84-A1A5-FC133A12B619}" presName="root2" presStyleCnt="0"/>
      <dgm:spPr/>
    </dgm:pt>
    <dgm:pt modelId="{1A35904B-1822-4836-9C39-10E61B20D579}" type="pres">
      <dgm:prSet presAssocID="{D756A505-CA26-4A84-A1A5-FC133A12B619}" presName="LevelTwoTextNode" presStyleLbl="node2" presStyleIdx="0" presStyleCnt="2">
        <dgm:presLayoutVars>
          <dgm:chPref val="3"/>
        </dgm:presLayoutVars>
      </dgm:prSet>
      <dgm:spPr/>
    </dgm:pt>
    <dgm:pt modelId="{9355AD9E-5F20-4B83-B5D1-B4D14EC67B47}" type="pres">
      <dgm:prSet presAssocID="{D756A505-CA26-4A84-A1A5-FC133A12B619}" presName="level3hierChild" presStyleCnt="0"/>
      <dgm:spPr/>
    </dgm:pt>
    <dgm:pt modelId="{5B46327C-0B81-405B-A8C1-1486690EC75F}" type="pres">
      <dgm:prSet presAssocID="{8EB89599-F8A8-4484-A14B-A6929C1299D6}" presName="conn2-1" presStyleLbl="parChTrans1D3" presStyleIdx="0" presStyleCnt="4"/>
      <dgm:spPr/>
    </dgm:pt>
    <dgm:pt modelId="{CAA2A9D4-C2AA-4DAE-9212-1103D37E4F58}" type="pres">
      <dgm:prSet presAssocID="{8EB89599-F8A8-4484-A14B-A6929C1299D6}" presName="connTx" presStyleLbl="parChTrans1D3" presStyleIdx="0" presStyleCnt="4"/>
      <dgm:spPr/>
    </dgm:pt>
    <dgm:pt modelId="{28CC79E4-CCBE-49F0-B2E7-A9E51DA82767}" type="pres">
      <dgm:prSet presAssocID="{8F4D4265-683F-4D52-8B70-0C3EC2C89F1F}" presName="root2" presStyleCnt="0"/>
      <dgm:spPr/>
    </dgm:pt>
    <dgm:pt modelId="{DF1056FF-6E8F-406E-9035-0661E448553F}" type="pres">
      <dgm:prSet presAssocID="{8F4D4265-683F-4D52-8B70-0C3EC2C89F1F}" presName="LevelTwoTextNode" presStyleLbl="node3" presStyleIdx="0" presStyleCnt="4">
        <dgm:presLayoutVars>
          <dgm:chPref val="3"/>
        </dgm:presLayoutVars>
      </dgm:prSet>
      <dgm:spPr/>
    </dgm:pt>
    <dgm:pt modelId="{51DB1FF6-2075-495C-88B6-D0B4964C499C}" type="pres">
      <dgm:prSet presAssocID="{8F4D4265-683F-4D52-8B70-0C3EC2C89F1F}" presName="level3hierChild" presStyleCnt="0"/>
      <dgm:spPr/>
    </dgm:pt>
    <dgm:pt modelId="{ABD35C27-21EB-4C0F-BB10-FC8BFC17940B}" type="pres">
      <dgm:prSet presAssocID="{FB557C75-34AC-43C8-B595-9845668D378A}" presName="conn2-1" presStyleLbl="parChTrans1D4" presStyleIdx="0" presStyleCnt="6"/>
      <dgm:spPr/>
    </dgm:pt>
    <dgm:pt modelId="{DA072A5D-7CDF-46AB-BA10-6A3F9E999544}" type="pres">
      <dgm:prSet presAssocID="{FB557C75-34AC-43C8-B595-9845668D378A}" presName="connTx" presStyleLbl="parChTrans1D4" presStyleIdx="0" presStyleCnt="6"/>
      <dgm:spPr/>
    </dgm:pt>
    <dgm:pt modelId="{C3B11960-1F60-4580-8134-834BCC4AB07A}" type="pres">
      <dgm:prSet presAssocID="{47772E72-3782-489C-9B74-9BA256909C51}" presName="root2" presStyleCnt="0"/>
      <dgm:spPr/>
    </dgm:pt>
    <dgm:pt modelId="{D452E6E7-68D2-4BBB-88A9-F8E8CB6FF73F}" type="pres">
      <dgm:prSet presAssocID="{47772E72-3782-489C-9B74-9BA256909C51}" presName="LevelTwoTextNode" presStyleLbl="node4" presStyleIdx="0" presStyleCnt="6">
        <dgm:presLayoutVars>
          <dgm:chPref val="3"/>
        </dgm:presLayoutVars>
      </dgm:prSet>
      <dgm:spPr/>
    </dgm:pt>
    <dgm:pt modelId="{06540346-37AA-4715-8A57-52D634C73C24}" type="pres">
      <dgm:prSet presAssocID="{47772E72-3782-489C-9B74-9BA256909C51}" presName="level3hierChild" presStyleCnt="0"/>
      <dgm:spPr/>
    </dgm:pt>
    <dgm:pt modelId="{FA9965B5-E3E1-4DE8-910A-7AF9104875FE}" type="pres">
      <dgm:prSet presAssocID="{0BA8ADC0-CFD4-49CD-88D9-32745ACC1CA4}" presName="conn2-1" presStyleLbl="parChTrans1D4" presStyleIdx="1" presStyleCnt="6"/>
      <dgm:spPr/>
    </dgm:pt>
    <dgm:pt modelId="{9083C93A-35A5-4A44-96EA-1B2710031542}" type="pres">
      <dgm:prSet presAssocID="{0BA8ADC0-CFD4-49CD-88D9-32745ACC1CA4}" presName="connTx" presStyleLbl="parChTrans1D4" presStyleIdx="1" presStyleCnt="6"/>
      <dgm:spPr/>
    </dgm:pt>
    <dgm:pt modelId="{274147E5-5FB8-447A-9CDE-DDBA6CEDF83D}" type="pres">
      <dgm:prSet presAssocID="{F98F61F2-DAA4-4036-8FBC-B01344062288}" presName="root2" presStyleCnt="0"/>
      <dgm:spPr/>
    </dgm:pt>
    <dgm:pt modelId="{347423FD-C91B-40AC-8E95-192008AFBDED}" type="pres">
      <dgm:prSet presAssocID="{F98F61F2-DAA4-4036-8FBC-B01344062288}" presName="LevelTwoTextNode" presStyleLbl="node4" presStyleIdx="1" presStyleCnt="6">
        <dgm:presLayoutVars>
          <dgm:chPref val="3"/>
        </dgm:presLayoutVars>
      </dgm:prSet>
      <dgm:spPr/>
    </dgm:pt>
    <dgm:pt modelId="{846401EB-C99C-422B-8F1F-B17D57612587}" type="pres">
      <dgm:prSet presAssocID="{F98F61F2-DAA4-4036-8FBC-B01344062288}" presName="level3hierChild" presStyleCnt="0"/>
      <dgm:spPr/>
    </dgm:pt>
    <dgm:pt modelId="{4238C9DC-488C-4C28-926B-5223444B5BC3}" type="pres">
      <dgm:prSet presAssocID="{0B3D576F-3327-4EEB-9104-DF492C2D7FD2}" presName="conn2-1" presStyleLbl="parChTrans1D3" presStyleIdx="1" presStyleCnt="4"/>
      <dgm:spPr/>
    </dgm:pt>
    <dgm:pt modelId="{1BCDFE59-F3D9-47F9-81DE-F6395BB9AB30}" type="pres">
      <dgm:prSet presAssocID="{0B3D576F-3327-4EEB-9104-DF492C2D7FD2}" presName="connTx" presStyleLbl="parChTrans1D3" presStyleIdx="1" presStyleCnt="4"/>
      <dgm:spPr/>
    </dgm:pt>
    <dgm:pt modelId="{2FDC7DCB-A8AA-4100-B21A-B3C891EAFB70}" type="pres">
      <dgm:prSet presAssocID="{305EDB80-6CD2-45B4-BEF2-C3AADA130D9B}" presName="root2" presStyleCnt="0"/>
      <dgm:spPr/>
    </dgm:pt>
    <dgm:pt modelId="{7C0BA6C6-8E09-4BA1-B1E7-EEE2F515F886}" type="pres">
      <dgm:prSet presAssocID="{305EDB80-6CD2-45B4-BEF2-C3AADA130D9B}" presName="LevelTwoTextNode" presStyleLbl="node3" presStyleIdx="1" presStyleCnt="4">
        <dgm:presLayoutVars>
          <dgm:chPref val="3"/>
        </dgm:presLayoutVars>
      </dgm:prSet>
      <dgm:spPr/>
    </dgm:pt>
    <dgm:pt modelId="{A75ACFB7-5201-41F8-AB57-19AB3EA6532E}" type="pres">
      <dgm:prSet presAssocID="{305EDB80-6CD2-45B4-BEF2-C3AADA130D9B}" presName="level3hierChild" presStyleCnt="0"/>
      <dgm:spPr/>
    </dgm:pt>
    <dgm:pt modelId="{7FD96F7B-E7BF-406E-8AB4-B5DB3F9E247F}" type="pres">
      <dgm:prSet presAssocID="{9E39C8A7-EB41-484F-BB13-71B8CBB8416E}" presName="conn2-1" presStyleLbl="parChTrans1D4" presStyleIdx="2" presStyleCnt="6"/>
      <dgm:spPr/>
    </dgm:pt>
    <dgm:pt modelId="{16FC8768-48B2-4DF7-916D-23AF35172263}" type="pres">
      <dgm:prSet presAssocID="{9E39C8A7-EB41-484F-BB13-71B8CBB8416E}" presName="connTx" presStyleLbl="parChTrans1D4" presStyleIdx="2" presStyleCnt="6"/>
      <dgm:spPr/>
    </dgm:pt>
    <dgm:pt modelId="{A10D57DC-71E0-428F-9E8E-2D3EA8EC8905}" type="pres">
      <dgm:prSet presAssocID="{A38314B9-DDFC-4432-8C5D-7EBC1EE3FC15}" presName="root2" presStyleCnt="0"/>
      <dgm:spPr/>
    </dgm:pt>
    <dgm:pt modelId="{33B9BA5D-5D00-42AF-8388-89AA115C4725}" type="pres">
      <dgm:prSet presAssocID="{A38314B9-DDFC-4432-8C5D-7EBC1EE3FC15}" presName="LevelTwoTextNode" presStyleLbl="node4" presStyleIdx="2" presStyleCnt="6">
        <dgm:presLayoutVars>
          <dgm:chPref val="3"/>
        </dgm:presLayoutVars>
      </dgm:prSet>
      <dgm:spPr/>
    </dgm:pt>
    <dgm:pt modelId="{9CA4D74F-01A2-43BB-90B4-5718586BA933}" type="pres">
      <dgm:prSet presAssocID="{A38314B9-DDFC-4432-8C5D-7EBC1EE3FC15}" presName="level3hierChild" presStyleCnt="0"/>
      <dgm:spPr/>
    </dgm:pt>
    <dgm:pt modelId="{5B8105B2-20CA-4514-BA56-4EFA2153B103}" type="pres">
      <dgm:prSet presAssocID="{5C09AB63-6BAD-42AD-A4A2-1014B3B0D65F}" presName="conn2-1" presStyleLbl="parChTrans1D4" presStyleIdx="3" presStyleCnt="6"/>
      <dgm:spPr/>
    </dgm:pt>
    <dgm:pt modelId="{09AF74F4-037D-40FE-B75F-C78D9AAD9F41}" type="pres">
      <dgm:prSet presAssocID="{5C09AB63-6BAD-42AD-A4A2-1014B3B0D65F}" presName="connTx" presStyleLbl="parChTrans1D4" presStyleIdx="3" presStyleCnt="6"/>
      <dgm:spPr/>
    </dgm:pt>
    <dgm:pt modelId="{E2BC5113-8214-4C1C-B052-DF516B038077}" type="pres">
      <dgm:prSet presAssocID="{BA56D647-AE01-425B-A83F-30556C428469}" presName="root2" presStyleCnt="0"/>
      <dgm:spPr/>
    </dgm:pt>
    <dgm:pt modelId="{FD4C3105-A0F7-435D-BAB8-8B413855AE42}" type="pres">
      <dgm:prSet presAssocID="{BA56D647-AE01-425B-A83F-30556C428469}" presName="LevelTwoTextNode" presStyleLbl="node4" presStyleIdx="3" presStyleCnt="6">
        <dgm:presLayoutVars>
          <dgm:chPref val="3"/>
        </dgm:presLayoutVars>
      </dgm:prSet>
      <dgm:spPr/>
    </dgm:pt>
    <dgm:pt modelId="{47750E37-22F3-4144-9B8D-AACAE7CF0097}" type="pres">
      <dgm:prSet presAssocID="{BA56D647-AE01-425B-A83F-30556C428469}" presName="level3hierChild" presStyleCnt="0"/>
      <dgm:spPr/>
    </dgm:pt>
    <dgm:pt modelId="{482CF73B-2734-47FC-9BFE-DCB991FA1C8A}" type="pres">
      <dgm:prSet presAssocID="{1ED0397B-4656-403C-947D-2D1F2C6EADA5}" presName="conn2-1" presStyleLbl="parChTrans1D2" presStyleIdx="1" presStyleCnt="2"/>
      <dgm:spPr/>
    </dgm:pt>
    <dgm:pt modelId="{727219EC-60B8-43EE-A735-EAB392AA8272}" type="pres">
      <dgm:prSet presAssocID="{1ED0397B-4656-403C-947D-2D1F2C6EADA5}" presName="connTx" presStyleLbl="parChTrans1D2" presStyleIdx="1" presStyleCnt="2"/>
      <dgm:spPr/>
    </dgm:pt>
    <dgm:pt modelId="{4D4B7523-AC79-4E33-BC46-0BB2892197F6}" type="pres">
      <dgm:prSet presAssocID="{AFACDAE5-7CA7-44F3-B45B-F9C9059D481E}" presName="root2" presStyleCnt="0"/>
      <dgm:spPr/>
    </dgm:pt>
    <dgm:pt modelId="{12C2F893-6566-4CA5-B0F1-742CBE162D7B}" type="pres">
      <dgm:prSet presAssocID="{AFACDAE5-7CA7-44F3-B45B-F9C9059D481E}" presName="LevelTwoTextNode" presStyleLbl="node2" presStyleIdx="1" presStyleCnt="2">
        <dgm:presLayoutVars>
          <dgm:chPref val="3"/>
        </dgm:presLayoutVars>
      </dgm:prSet>
      <dgm:spPr/>
    </dgm:pt>
    <dgm:pt modelId="{2D0B9933-7998-4FDD-B9FE-63261F12F4B7}" type="pres">
      <dgm:prSet presAssocID="{AFACDAE5-7CA7-44F3-B45B-F9C9059D481E}" presName="level3hierChild" presStyleCnt="0"/>
      <dgm:spPr/>
    </dgm:pt>
    <dgm:pt modelId="{53535292-333F-4C01-B576-08AEB8E72F00}" type="pres">
      <dgm:prSet presAssocID="{AE3050B5-43B6-4026-97DE-31A0C338745E}" presName="conn2-1" presStyleLbl="parChTrans1D3" presStyleIdx="2" presStyleCnt="4"/>
      <dgm:spPr/>
    </dgm:pt>
    <dgm:pt modelId="{A97A455F-1A7B-4C74-B97D-06767785B69A}" type="pres">
      <dgm:prSet presAssocID="{AE3050B5-43B6-4026-97DE-31A0C338745E}" presName="connTx" presStyleLbl="parChTrans1D3" presStyleIdx="2" presStyleCnt="4"/>
      <dgm:spPr/>
    </dgm:pt>
    <dgm:pt modelId="{473F1334-6D1B-4D60-86FB-E6BCBD3222F6}" type="pres">
      <dgm:prSet presAssocID="{4B653BF6-0E0A-41DD-88AE-9457171AA646}" presName="root2" presStyleCnt="0"/>
      <dgm:spPr/>
    </dgm:pt>
    <dgm:pt modelId="{8A079DDF-F0AE-4B72-A4AA-1B61408A984F}" type="pres">
      <dgm:prSet presAssocID="{4B653BF6-0E0A-41DD-88AE-9457171AA646}" presName="LevelTwoTextNode" presStyleLbl="node3" presStyleIdx="2" presStyleCnt="4">
        <dgm:presLayoutVars>
          <dgm:chPref val="3"/>
        </dgm:presLayoutVars>
      </dgm:prSet>
      <dgm:spPr/>
    </dgm:pt>
    <dgm:pt modelId="{F1A88092-2975-4C8C-A3C7-0F1FAC1E6B72}" type="pres">
      <dgm:prSet presAssocID="{4B653BF6-0E0A-41DD-88AE-9457171AA646}" presName="level3hierChild" presStyleCnt="0"/>
      <dgm:spPr/>
    </dgm:pt>
    <dgm:pt modelId="{AA1D10D4-7797-4943-8D83-488B99827F2A}" type="pres">
      <dgm:prSet presAssocID="{DC3A412B-44E4-42B7-875C-992A7C1E3A1F}" presName="conn2-1" presStyleLbl="parChTrans1D4" presStyleIdx="4" presStyleCnt="6"/>
      <dgm:spPr/>
    </dgm:pt>
    <dgm:pt modelId="{8545C446-D48D-4FA5-8106-1A855065EFA6}" type="pres">
      <dgm:prSet presAssocID="{DC3A412B-44E4-42B7-875C-992A7C1E3A1F}" presName="connTx" presStyleLbl="parChTrans1D4" presStyleIdx="4" presStyleCnt="6"/>
      <dgm:spPr/>
    </dgm:pt>
    <dgm:pt modelId="{748B4EF7-90BB-4DCC-BEF6-108287F0B050}" type="pres">
      <dgm:prSet presAssocID="{8D39B793-11FB-4627-8B1D-A5F69D624686}" presName="root2" presStyleCnt="0"/>
      <dgm:spPr/>
    </dgm:pt>
    <dgm:pt modelId="{06354DAE-E0A4-4FD7-9723-B896FE18EC50}" type="pres">
      <dgm:prSet presAssocID="{8D39B793-11FB-4627-8B1D-A5F69D624686}" presName="LevelTwoTextNode" presStyleLbl="node4" presStyleIdx="4" presStyleCnt="6">
        <dgm:presLayoutVars>
          <dgm:chPref val="3"/>
        </dgm:presLayoutVars>
      </dgm:prSet>
      <dgm:spPr/>
    </dgm:pt>
    <dgm:pt modelId="{64F2BCF2-46E3-4E49-AFD0-D957E7EF7358}" type="pres">
      <dgm:prSet presAssocID="{8D39B793-11FB-4627-8B1D-A5F69D624686}" presName="level3hierChild" presStyleCnt="0"/>
      <dgm:spPr/>
    </dgm:pt>
    <dgm:pt modelId="{A6E4770F-D7BA-4FAF-8A74-B448B0BEF27B}" type="pres">
      <dgm:prSet presAssocID="{A9A8CC02-63BE-4B97-9886-B80CF10807B5}" presName="conn2-1" presStyleLbl="parChTrans1D3" presStyleIdx="3" presStyleCnt="4"/>
      <dgm:spPr/>
    </dgm:pt>
    <dgm:pt modelId="{723C8AA3-E224-4DC4-B3F0-915A7DAC1DEC}" type="pres">
      <dgm:prSet presAssocID="{A9A8CC02-63BE-4B97-9886-B80CF10807B5}" presName="connTx" presStyleLbl="parChTrans1D3" presStyleIdx="3" presStyleCnt="4"/>
      <dgm:spPr/>
    </dgm:pt>
    <dgm:pt modelId="{966171FA-7AB5-4829-B5BC-3450C69C385D}" type="pres">
      <dgm:prSet presAssocID="{D7920192-E9A7-4A3B-941E-F8573D78D3D6}" presName="root2" presStyleCnt="0"/>
      <dgm:spPr/>
    </dgm:pt>
    <dgm:pt modelId="{B24443EE-139B-49ED-847E-78598F18E0D0}" type="pres">
      <dgm:prSet presAssocID="{D7920192-E9A7-4A3B-941E-F8573D78D3D6}" presName="LevelTwoTextNode" presStyleLbl="node3" presStyleIdx="3" presStyleCnt="4">
        <dgm:presLayoutVars>
          <dgm:chPref val="3"/>
        </dgm:presLayoutVars>
      </dgm:prSet>
      <dgm:spPr/>
    </dgm:pt>
    <dgm:pt modelId="{B0A6E72B-601F-49B4-85A9-5CDD2A462077}" type="pres">
      <dgm:prSet presAssocID="{D7920192-E9A7-4A3B-941E-F8573D78D3D6}" presName="level3hierChild" presStyleCnt="0"/>
      <dgm:spPr/>
    </dgm:pt>
    <dgm:pt modelId="{031619FE-F6F2-4902-AB65-E8AFAA0F0BDA}" type="pres">
      <dgm:prSet presAssocID="{7FF6770B-601A-46E8-BFFA-459D18B6EFD9}" presName="conn2-1" presStyleLbl="parChTrans1D4" presStyleIdx="5" presStyleCnt="6"/>
      <dgm:spPr/>
    </dgm:pt>
    <dgm:pt modelId="{32B022FC-1089-4710-BF20-F34D89E3CA3A}" type="pres">
      <dgm:prSet presAssocID="{7FF6770B-601A-46E8-BFFA-459D18B6EFD9}" presName="connTx" presStyleLbl="parChTrans1D4" presStyleIdx="5" presStyleCnt="6"/>
      <dgm:spPr/>
    </dgm:pt>
    <dgm:pt modelId="{DBE2DA99-B425-4D12-9CB7-E4FF7CEE0A16}" type="pres">
      <dgm:prSet presAssocID="{C6317A6A-3BDA-49EF-9DE8-CEF43C6C4F7A}" presName="root2" presStyleCnt="0"/>
      <dgm:spPr/>
    </dgm:pt>
    <dgm:pt modelId="{0A971751-FA70-4394-ACD7-252D85208FE3}" type="pres">
      <dgm:prSet presAssocID="{C6317A6A-3BDA-49EF-9DE8-CEF43C6C4F7A}" presName="LevelTwoTextNode" presStyleLbl="node4" presStyleIdx="5" presStyleCnt="6">
        <dgm:presLayoutVars>
          <dgm:chPref val="3"/>
        </dgm:presLayoutVars>
      </dgm:prSet>
      <dgm:spPr/>
    </dgm:pt>
    <dgm:pt modelId="{B0228403-87CB-4101-BD14-014DFCFCE3CA}" type="pres">
      <dgm:prSet presAssocID="{C6317A6A-3BDA-49EF-9DE8-CEF43C6C4F7A}" presName="level3hierChild" presStyleCnt="0"/>
      <dgm:spPr/>
    </dgm:pt>
  </dgm:ptLst>
  <dgm:cxnLst>
    <dgm:cxn modelId="{E8CB040D-D2F3-4C48-A2B4-101F3F724BEB}" type="presOf" srcId="{A9A8CC02-63BE-4B97-9886-B80CF10807B5}" destId="{723C8AA3-E224-4DC4-B3F0-915A7DAC1DEC}" srcOrd="1" destOrd="0" presId="urn:microsoft.com/office/officeart/2008/layout/HorizontalMultiLevelHierarchy"/>
    <dgm:cxn modelId="{2DC36C10-3B62-4D2A-AD01-232E8A1BF9E3}" type="presOf" srcId="{8F4D4265-683F-4D52-8B70-0C3EC2C89F1F}" destId="{DF1056FF-6E8F-406E-9035-0661E448553F}" srcOrd="0" destOrd="0" presId="urn:microsoft.com/office/officeart/2008/layout/HorizontalMultiLevelHierarchy"/>
    <dgm:cxn modelId="{FD293B1B-89DE-4A89-9302-916A9E2B3E35}" type="presOf" srcId="{4793F24F-0400-4185-A6F9-E82689359227}" destId="{D2ECD1E0-9B2E-4D76-8CB4-397766FF8A42}" srcOrd="0" destOrd="0" presId="urn:microsoft.com/office/officeart/2008/layout/HorizontalMultiLevelHierarchy"/>
    <dgm:cxn modelId="{C4561B20-098B-47C4-970B-357AF52C7845}" type="presOf" srcId="{7FF6770B-601A-46E8-BFFA-459D18B6EFD9}" destId="{32B022FC-1089-4710-BF20-F34D89E3CA3A}" srcOrd="1" destOrd="0" presId="urn:microsoft.com/office/officeart/2008/layout/HorizontalMultiLevelHierarchy"/>
    <dgm:cxn modelId="{5BFF5820-DFDD-4055-B303-60671153E35E}" srcId="{8F4D4265-683F-4D52-8B70-0C3EC2C89F1F}" destId="{47772E72-3782-489C-9B74-9BA256909C51}" srcOrd="0" destOrd="0" parTransId="{FB557C75-34AC-43C8-B595-9845668D378A}" sibTransId="{341EC73D-D23A-486B-B3B2-83D0366EE83D}"/>
    <dgm:cxn modelId="{B5B87E20-3BE0-4AE8-9251-B76637C16E15}" type="presOf" srcId="{8EB89599-F8A8-4484-A14B-A6929C1299D6}" destId="{5B46327C-0B81-405B-A8C1-1486690EC75F}" srcOrd="0" destOrd="0" presId="urn:microsoft.com/office/officeart/2008/layout/HorizontalMultiLevelHierarchy"/>
    <dgm:cxn modelId="{EDA7CD25-65B6-4C17-A765-950A4D142175}" type="presOf" srcId="{FB557C75-34AC-43C8-B595-9845668D378A}" destId="{ABD35C27-21EB-4C0F-BB10-FC8BFC17940B}" srcOrd="0" destOrd="0" presId="urn:microsoft.com/office/officeart/2008/layout/HorizontalMultiLevelHierarchy"/>
    <dgm:cxn modelId="{AE70CF27-1C9C-42FD-BC80-B081EDCA2EC1}" type="presOf" srcId="{47772E72-3782-489C-9B74-9BA256909C51}" destId="{D452E6E7-68D2-4BBB-88A9-F8E8CB6FF73F}" srcOrd="0" destOrd="0" presId="urn:microsoft.com/office/officeart/2008/layout/HorizontalMultiLevelHierarchy"/>
    <dgm:cxn modelId="{C93A6F28-56A4-4860-B72D-A377FC83C131}" type="presOf" srcId="{D756A505-CA26-4A84-A1A5-FC133A12B619}" destId="{1A35904B-1822-4836-9C39-10E61B20D579}" srcOrd="0" destOrd="0" presId="urn:microsoft.com/office/officeart/2008/layout/HorizontalMultiLevelHierarchy"/>
    <dgm:cxn modelId="{D3C65028-BCE5-42D7-B8F9-02CDC4FF7A3F}" type="presOf" srcId="{AFACDAE5-7CA7-44F3-B45B-F9C9059D481E}" destId="{12C2F893-6566-4CA5-B0F1-742CBE162D7B}" srcOrd="0" destOrd="0" presId="urn:microsoft.com/office/officeart/2008/layout/HorizontalMultiLevelHierarchy"/>
    <dgm:cxn modelId="{26721836-009C-45C6-A721-CAAA43AFE9B7}" type="presOf" srcId="{9E39C8A7-EB41-484F-BB13-71B8CBB8416E}" destId="{16FC8768-48B2-4DF7-916D-23AF35172263}" srcOrd="1" destOrd="0" presId="urn:microsoft.com/office/officeart/2008/layout/HorizontalMultiLevelHierarchy"/>
    <dgm:cxn modelId="{43B9223B-9D44-4000-80A5-7168CE9A8B43}" srcId="{305EDB80-6CD2-45B4-BEF2-C3AADA130D9B}" destId="{BA56D647-AE01-425B-A83F-30556C428469}" srcOrd="1" destOrd="0" parTransId="{5C09AB63-6BAD-42AD-A4A2-1014B3B0D65F}" sibTransId="{A6F4C286-10A4-4C7C-8BD4-2560479C4556}"/>
    <dgm:cxn modelId="{BB61853B-9ED3-4A0E-B835-E867418EAD4F}" type="presOf" srcId="{0B3D576F-3327-4EEB-9104-DF492C2D7FD2}" destId="{1BCDFE59-F3D9-47F9-81DE-F6395BB9AB30}" srcOrd="1" destOrd="0" presId="urn:microsoft.com/office/officeart/2008/layout/HorizontalMultiLevelHierarchy"/>
    <dgm:cxn modelId="{B80B4A5C-92E7-497F-A0FC-1555001F24AD}" type="presOf" srcId="{0BA8ADC0-CFD4-49CD-88D9-32745ACC1CA4}" destId="{FA9965B5-E3E1-4DE8-910A-7AF9104875FE}" srcOrd="0" destOrd="0" presId="urn:microsoft.com/office/officeart/2008/layout/HorizontalMultiLevelHierarchy"/>
    <dgm:cxn modelId="{F414E65D-85D8-4E30-A215-1D5ED0418456}" type="presOf" srcId="{305EDB80-6CD2-45B4-BEF2-C3AADA130D9B}" destId="{7C0BA6C6-8E09-4BA1-B1E7-EEE2F515F886}" srcOrd="0" destOrd="0" presId="urn:microsoft.com/office/officeart/2008/layout/HorizontalMultiLevelHierarchy"/>
    <dgm:cxn modelId="{234B4043-AD8A-4307-A5F1-1FB3CA3E9C93}" type="presOf" srcId="{A9A8CC02-63BE-4B97-9886-B80CF10807B5}" destId="{A6E4770F-D7BA-4FAF-8A74-B448B0BEF27B}" srcOrd="0" destOrd="0" presId="urn:microsoft.com/office/officeart/2008/layout/HorizontalMultiLevelHierarchy"/>
    <dgm:cxn modelId="{AF0F8A64-66AA-4035-9F1A-BF7749A5C9D1}" srcId="{D756A505-CA26-4A84-A1A5-FC133A12B619}" destId="{8F4D4265-683F-4D52-8B70-0C3EC2C89F1F}" srcOrd="0" destOrd="0" parTransId="{8EB89599-F8A8-4484-A14B-A6929C1299D6}" sibTransId="{0BE72341-FC08-44CA-9FE1-3A5C92CF4413}"/>
    <dgm:cxn modelId="{ED71C56D-7DBB-44AA-8B97-0CE19EA3F3D2}" type="presOf" srcId="{7FF6770B-601A-46E8-BFFA-459D18B6EFD9}" destId="{031619FE-F6F2-4902-AB65-E8AFAA0F0BDA}" srcOrd="0" destOrd="0" presId="urn:microsoft.com/office/officeart/2008/layout/HorizontalMultiLevelHierarchy"/>
    <dgm:cxn modelId="{30C8CE6D-CD8E-4A34-90C5-5831609A42B3}" type="presOf" srcId="{5C09AB63-6BAD-42AD-A4A2-1014B3B0D65F}" destId="{5B8105B2-20CA-4514-BA56-4EFA2153B103}" srcOrd="0" destOrd="0" presId="urn:microsoft.com/office/officeart/2008/layout/HorizontalMultiLevelHierarchy"/>
    <dgm:cxn modelId="{A2AED056-ADA5-4A5D-9347-AB5B1D0DE1CE}" type="presOf" srcId="{1ED0397B-4656-403C-947D-2D1F2C6EADA5}" destId="{727219EC-60B8-43EE-A735-EAB392AA8272}" srcOrd="1" destOrd="0" presId="urn:microsoft.com/office/officeart/2008/layout/HorizontalMultiLevelHierarchy"/>
    <dgm:cxn modelId="{49A95659-AAA9-42EC-AF56-C44C27E76450}" srcId="{AEB4AF8D-1643-4D84-BB98-5ED80473FBC7}" destId="{AFACDAE5-7CA7-44F3-B45B-F9C9059D481E}" srcOrd="1" destOrd="0" parTransId="{1ED0397B-4656-403C-947D-2D1F2C6EADA5}" sibTransId="{874F3DFE-18DD-4A4F-8AE6-B98D5A929920}"/>
    <dgm:cxn modelId="{4D40DC79-1F91-49BB-BA41-E51EACCEFEED}" type="presOf" srcId="{A38314B9-DDFC-4432-8C5D-7EBC1EE3FC15}" destId="{33B9BA5D-5D00-42AF-8388-89AA115C4725}" srcOrd="0" destOrd="0" presId="urn:microsoft.com/office/officeart/2008/layout/HorizontalMultiLevelHierarchy"/>
    <dgm:cxn modelId="{6E13587F-A37C-4C98-942D-264796CFC2B8}" type="presOf" srcId="{D7920192-E9A7-4A3B-941E-F8573D78D3D6}" destId="{B24443EE-139B-49ED-847E-78598F18E0D0}" srcOrd="0" destOrd="0" presId="urn:microsoft.com/office/officeart/2008/layout/HorizontalMultiLevelHierarchy"/>
    <dgm:cxn modelId="{FA030380-2995-4740-BB58-C350CB608DD0}" type="presOf" srcId="{AEB4AF8D-1643-4D84-BB98-5ED80473FBC7}" destId="{73E74BD0-1B7C-46BA-9E42-0B63D533EBC6}" srcOrd="0" destOrd="0" presId="urn:microsoft.com/office/officeart/2008/layout/HorizontalMultiLevelHierarchy"/>
    <dgm:cxn modelId="{BCB60880-B666-434E-943D-C86D44A6625A}" type="presOf" srcId="{0BA8ADC0-CFD4-49CD-88D9-32745ACC1CA4}" destId="{9083C93A-35A5-4A44-96EA-1B2710031542}" srcOrd="1" destOrd="0" presId="urn:microsoft.com/office/officeart/2008/layout/HorizontalMultiLevelHierarchy"/>
    <dgm:cxn modelId="{81A7A984-EF40-4605-A8FB-E999920178B9}" type="presOf" srcId="{5DE0E82B-8723-40CC-8AC0-B4F5C2382BEB}" destId="{E04F52C3-995B-487C-8F42-9A265BA24E64}" srcOrd="0" destOrd="0" presId="urn:microsoft.com/office/officeart/2008/layout/HorizontalMultiLevelHierarchy"/>
    <dgm:cxn modelId="{1A78E884-7A94-4B46-A519-8B104CF633C3}" type="presOf" srcId="{F98F61F2-DAA4-4036-8FBC-B01344062288}" destId="{347423FD-C91B-40AC-8E95-192008AFBDED}" srcOrd="0" destOrd="0" presId="urn:microsoft.com/office/officeart/2008/layout/HorizontalMultiLevelHierarchy"/>
    <dgm:cxn modelId="{AAEBD989-7FC0-4872-80A2-A394438E3AAC}" type="presOf" srcId="{AE3050B5-43B6-4026-97DE-31A0C338745E}" destId="{A97A455F-1A7B-4C74-B97D-06767785B69A}" srcOrd="1" destOrd="0" presId="urn:microsoft.com/office/officeart/2008/layout/HorizontalMultiLevelHierarchy"/>
    <dgm:cxn modelId="{F74E938B-5645-49DA-9EE1-E6A751BC1383}" type="presOf" srcId="{1ED0397B-4656-403C-947D-2D1F2C6EADA5}" destId="{482CF73B-2734-47FC-9BFE-DCB991FA1C8A}" srcOrd="0" destOrd="0" presId="urn:microsoft.com/office/officeart/2008/layout/HorizontalMultiLevelHierarchy"/>
    <dgm:cxn modelId="{4A742D97-0F5A-4B65-BAD3-33AF1934683C}" srcId="{305EDB80-6CD2-45B4-BEF2-C3AADA130D9B}" destId="{A38314B9-DDFC-4432-8C5D-7EBC1EE3FC15}" srcOrd="0" destOrd="0" parTransId="{9E39C8A7-EB41-484F-BB13-71B8CBB8416E}" sibTransId="{79F95994-F672-4F36-99F2-760BC4B8FC97}"/>
    <dgm:cxn modelId="{731E5598-6AD4-440C-B751-8E3558A578D6}" type="presOf" srcId="{DC3A412B-44E4-42B7-875C-992A7C1E3A1F}" destId="{8545C446-D48D-4FA5-8106-1A855065EFA6}" srcOrd="1" destOrd="0" presId="urn:microsoft.com/office/officeart/2008/layout/HorizontalMultiLevelHierarchy"/>
    <dgm:cxn modelId="{FC5533AA-72B6-45C7-A49A-A6C062D474E7}" srcId="{4B653BF6-0E0A-41DD-88AE-9457171AA646}" destId="{8D39B793-11FB-4627-8B1D-A5F69D624686}" srcOrd="0" destOrd="0" parTransId="{DC3A412B-44E4-42B7-875C-992A7C1E3A1F}" sibTransId="{649863C2-C89D-47C5-81A2-FD639B9FCABF}"/>
    <dgm:cxn modelId="{AA2E7CAD-8C6D-4028-9051-49E3927E1CEE}" srcId="{D7920192-E9A7-4A3B-941E-F8573D78D3D6}" destId="{C6317A6A-3BDA-49EF-9DE8-CEF43C6C4F7A}" srcOrd="0" destOrd="0" parTransId="{7FF6770B-601A-46E8-BFFA-459D18B6EFD9}" sibTransId="{CF9A6C8F-8AE5-41A2-9D34-9523F1AE7977}"/>
    <dgm:cxn modelId="{3F2F09AE-8319-46C9-89D1-114A48A9DF03}" srcId="{AEB4AF8D-1643-4D84-BB98-5ED80473FBC7}" destId="{D756A505-CA26-4A84-A1A5-FC133A12B619}" srcOrd="0" destOrd="0" parTransId="{4793F24F-0400-4185-A6F9-E82689359227}" sibTransId="{358E73A2-DBA7-4200-80B9-11B7C3CB3B85}"/>
    <dgm:cxn modelId="{1E12C6AF-CD08-4772-BB83-6028C11F79BC}" type="presOf" srcId="{BA56D647-AE01-425B-A83F-30556C428469}" destId="{FD4C3105-A0F7-435D-BAB8-8B413855AE42}" srcOrd="0" destOrd="0" presId="urn:microsoft.com/office/officeart/2008/layout/HorizontalMultiLevelHierarchy"/>
    <dgm:cxn modelId="{894EF7BA-42E0-41D8-A228-BC15CFA89B48}" type="presOf" srcId="{5C09AB63-6BAD-42AD-A4A2-1014B3B0D65F}" destId="{09AF74F4-037D-40FE-B75F-C78D9AAD9F41}" srcOrd="1" destOrd="0" presId="urn:microsoft.com/office/officeart/2008/layout/HorizontalMultiLevelHierarchy"/>
    <dgm:cxn modelId="{42EFEDBF-4AC7-4CCC-B6C1-112A050E1BF6}" srcId="{5DE0E82B-8723-40CC-8AC0-B4F5C2382BEB}" destId="{AEB4AF8D-1643-4D84-BB98-5ED80473FBC7}" srcOrd="0" destOrd="0" parTransId="{697575C6-2D57-4F20-BE3E-668B53C83547}" sibTransId="{50132064-9A68-4C9F-A86D-BB1905AA6380}"/>
    <dgm:cxn modelId="{36F36EC0-412C-4FC3-BCF8-36F64C6D70C1}" type="presOf" srcId="{9E39C8A7-EB41-484F-BB13-71B8CBB8416E}" destId="{7FD96F7B-E7BF-406E-8AB4-B5DB3F9E247F}" srcOrd="0" destOrd="0" presId="urn:microsoft.com/office/officeart/2008/layout/HorizontalMultiLevelHierarchy"/>
    <dgm:cxn modelId="{A58292C8-5FEC-4E5E-BE5C-CA94AC1A0541}" type="presOf" srcId="{4793F24F-0400-4185-A6F9-E82689359227}" destId="{FE03A503-2C13-4278-A1A2-CBBCDEDD5571}" srcOrd="1" destOrd="0" presId="urn:microsoft.com/office/officeart/2008/layout/HorizontalMultiLevelHierarchy"/>
    <dgm:cxn modelId="{78A53AD1-9AA0-486F-83D2-642EBF66CA3A}" srcId="{AFACDAE5-7CA7-44F3-B45B-F9C9059D481E}" destId="{D7920192-E9A7-4A3B-941E-F8573D78D3D6}" srcOrd="1" destOrd="0" parTransId="{A9A8CC02-63BE-4B97-9886-B80CF10807B5}" sibTransId="{11D2AB25-710C-468F-B6E6-D75805FDE4C0}"/>
    <dgm:cxn modelId="{3CD9C1D4-F707-4307-8708-81E8A5CCAE70}" type="presOf" srcId="{4B653BF6-0E0A-41DD-88AE-9457171AA646}" destId="{8A079DDF-F0AE-4B72-A4AA-1B61408A984F}" srcOrd="0" destOrd="0" presId="urn:microsoft.com/office/officeart/2008/layout/HorizontalMultiLevelHierarchy"/>
    <dgm:cxn modelId="{DE8C9FDA-AFEF-4CFF-A639-B07EBCE15FF1}" type="presOf" srcId="{C6317A6A-3BDA-49EF-9DE8-CEF43C6C4F7A}" destId="{0A971751-FA70-4394-ACD7-252D85208FE3}" srcOrd="0" destOrd="0" presId="urn:microsoft.com/office/officeart/2008/layout/HorizontalMultiLevelHierarchy"/>
    <dgm:cxn modelId="{3F65A2DA-84D8-4F0E-8202-279BC585F957}" srcId="{AFACDAE5-7CA7-44F3-B45B-F9C9059D481E}" destId="{4B653BF6-0E0A-41DD-88AE-9457171AA646}" srcOrd="0" destOrd="0" parTransId="{AE3050B5-43B6-4026-97DE-31A0C338745E}" sibTransId="{C9DEB922-7980-4D1F-98DF-BAC5F28BDCBB}"/>
    <dgm:cxn modelId="{38C1A2DF-E8F2-4E22-AC05-04B0D3AA7445}" srcId="{D756A505-CA26-4A84-A1A5-FC133A12B619}" destId="{305EDB80-6CD2-45B4-BEF2-C3AADA130D9B}" srcOrd="1" destOrd="0" parTransId="{0B3D576F-3327-4EEB-9104-DF492C2D7FD2}" sibTransId="{A9C2EB50-BF1F-4489-9E22-6B2A5B1481D1}"/>
    <dgm:cxn modelId="{6A34F5DF-0CD2-48B7-A945-A6A2397C990D}" type="presOf" srcId="{8D39B793-11FB-4627-8B1D-A5F69D624686}" destId="{06354DAE-E0A4-4FD7-9723-B896FE18EC50}" srcOrd="0" destOrd="0" presId="urn:microsoft.com/office/officeart/2008/layout/HorizontalMultiLevelHierarchy"/>
    <dgm:cxn modelId="{4EF21DE4-517B-47A1-B7DE-0AC5E0E6049B}" type="presOf" srcId="{8EB89599-F8A8-4484-A14B-A6929C1299D6}" destId="{CAA2A9D4-C2AA-4DAE-9212-1103D37E4F58}" srcOrd="1" destOrd="0" presId="urn:microsoft.com/office/officeart/2008/layout/HorizontalMultiLevelHierarchy"/>
    <dgm:cxn modelId="{345736E6-4983-49CC-B6A0-BA3125F6199D}" type="presOf" srcId="{AE3050B5-43B6-4026-97DE-31A0C338745E}" destId="{53535292-333F-4C01-B576-08AEB8E72F00}" srcOrd="0" destOrd="0" presId="urn:microsoft.com/office/officeart/2008/layout/HorizontalMultiLevelHierarchy"/>
    <dgm:cxn modelId="{772A49ED-B038-4987-AB52-01EDEA2E7873}" type="presOf" srcId="{FB557C75-34AC-43C8-B595-9845668D378A}" destId="{DA072A5D-7CDF-46AB-BA10-6A3F9E999544}" srcOrd="1" destOrd="0" presId="urn:microsoft.com/office/officeart/2008/layout/HorizontalMultiLevelHierarchy"/>
    <dgm:cxn modelId="{0B0C5EF2-65F5-478E-89D5-DD66B4253F30}" srcId="{8F4D4265-683F-4D52-8B70-0C3EC2C89F1F}" destId="{F98F61F2-DAA4-4036-8FBC-B01344062288}" srcOrd="1" destOrd="0" parTransId="{0BA8ADC0-CFD4-49CD-88D9-32745ACC1CA4}" sibTransId="{60A928AF-0A1D-4CA7-A4CE-591C5296ABFD}"/>
    <dgm:cxn modelId="{681062F8-63F2-4F0B-BFE5-0C764B1E389A}" type="presOf" srcId="{DC3A412B-44E4-42B7-875C-992A7C1E3A1F}" destId="{AA1D10D4-7797-4943-8D83-488B99827F2A}" srcOrd="0" destOrd="0" presId="urn:microsoft.com/office/officeart/2008/layout/HorizontalMultiLevelHierarchy"/>
    <dgm:cxn modelId="{CD7288F8-3522-409A-BABE-BBE0D6447352}" type="presOf" srcId="{0B3D576F-3327-4EEB-9104-DF492C2D7FD2}" destId="{4238C9DC-488C-4C28-926B-5223444B5BC3}" srcOrd="0" destOrd="0" presId="urn:microsoft.com/office/officeart/2008/layout/HorizontalMultiLevelHierarchy"/>
    <dgm:cxn modelId="{A76A03B1-AE48-4A8D-A64F-ECBC15E635E5}" type="presParOf" srcId="{E04F52C3-995B-487C-8F42-9A265BA24E64}" destId="{0F4CDFA0-7243-4586-991C-F57E13DC7BF2}" srcOrd="0" destOrd="0" presId="urn:microsoft.com/office/officeart/2008/layout/HorizontalMultiLevelHierarchy"/>
    <dgm:cxn modelId="{047012B4-4B4D-42B0-854D-E77340B109D1}" type="presParOf" srcId="{0F4CDFA0-7243-4586-991C-F57E13DC7BF2}" destId="{73E74BD0-1B7C-46BA-9E42-0B63D533EBC6}" srcOrd="0" destOrd="0" presId="urn:microsoft.com/office/officeart/2008/layout/HorizontalMultiLevelHierarchy"/>
    <dgm:cxn modelId="{465850BF-DE1B-4554-BD40-5B3936D62E9D}" type="presParOf" srcId="{0F4CDFA0-7243-4586-991C-F57E13DC7BF2}" destId="{40DE9E6C-5D81-4093-9E44-36AFE1DCA2B9}" srcOrd="1" destOrd="0" presId="urn:microsoft.com/office/officeart/2008/layout/HorizontalMultiLevelHierarchy"/>
    <dgm:cxn modelId="{F9F81050-DA4C-4D41-BE52-8B04340376A4}" type="presParOf" srcId="{40DE9E6C-5D81-4093-9E44-36AFE1DCA2B9}" destId="{D2ECD1E0-9B2E-4D76-8CB4-397766FF8A42}" srcOrd="0" destOrd="0" presId="urn:microsoft.com/office/officeart/2008/layout/HorizontalMultiLevelHierarchy"/>
    <dgm:cxn modelId="{D47A256F-2D3A-4E22-A6A0-2A62FEBF3878}" type="presParOf" srcId="{D2ECD1E0-9B2E-4D76-8CB4-397766FF8A42}" destId="{FE03A503-2C13-4278-A1A2-CBBCDEDD5571}" srcOrd="0" destOrd="0" presId="urn:microsoft.com/office/officeart/2008/layout/HorizontalMultiLevelHierarchy"/>
    <dgm:cxn modelId="{488BA9A1-3A51-4A14-AC86-C3757E2C0115}" type="presParOf" srcId="{40DE9E6C-5D81-4093-9E44-36AFE1DCA2B9}" destId="{D4E784DC-51C9-462D-9A99-DE20703821DB}" srcOrd="1" destOrd="0" presId="urn:microsoft.com/office/officeart/2008/layout/HorizontalMultiLevelHierarchy"/>
    <dgm:cxn modelId="{22283002-0502-4BB4-B6F2-CBEB517E9AF5}" type="presParOf" srcId="{D4E784DC-51C9-462D-9A99-DE20703821DB}" destId="{1A35904B-1822-4836-9C39-10E61B20D579}" srcOrd="0" destOrd="0" presId="urn:microsoft.com/office/officeart/2008/layout/HorizontalMultiLevelHierarchy"/>
    <dgm:cxn modelId="{85ECAEB8-4D20-4B65-8F8A-119D05324A8E}" type="presParOf" srcId="{D4E784DC-51C9-462D-9A99-DE20703821DB}" destId="{9355AD9E-5F20-4B83-B5D1-B4D14EC67B47}" srcOrd="1" destOrd="0" presId="urn:microsoft.com/office/officeart/2008/layout/HorizontalMultiLevelHierarchy"/>
    <dgm:cxn modelId="{1B3217CA-8A6B-42AF-8FB6-52D0E607ECBA}" type="presParOf" srcId="{9355AD9E-5F20-4B83-B5D1-B4D14EC67B47}" destId="{5B46327C-0B81-405B-A8C1-1486690EC75F}" srcOrd="0" destOrd="0" presId="urn:microsoft.com/office/officeart/2008/layout/HorizontalMultiLevelHierarchy"/>
    <dgm:cxn modelId="{E713BAEC-D5E2-49F2-B234-3C4882C22B59}" type="presParOf" srcId="{5B46327C-0B81-405B-A8C1-1486690EC75F}" destId="{CAA2A9D4-C2AA-4DAE-9212-1103D37E4F58}" srcOrd="0" destOrd="0" presId="urn:microsoft.com/office/officeart/2008/layout/HorizontalMultiLevelHierarchy"/>
    <dgm:cxn modelId="{57B57B69-9EBA-4629-9ABC-D6FB1ADA31E9}" type="presParOf" srcId="{9355AD9E-5F20-4B83-B5D1-B4D14EC67B47}" destId="{28CC79E4-CCBE-49F0-B2E7-A9E51DA82767}" srcOrd="1" destOrd="0" presId="urn:microsoft.com/office/officeart/2008/layout/HorizontalMultiLevelHierarchy"/>
    <dgm:cxn modelId="{46317E78-7C0A-42FC-BA7F-028EA0B76550}" type="presParOf" srcId="{28CC79E4-CCBE-49F0-B2E7-A9E51DA82767}" destId="{DF1056FF-6E8F-406E-9035-0661E448553F}" srcOrd="0" destOrd="0" presId="urn:microsoft.com/office/officeart/2008/layout/HorizontalMultiLevelHierarchy"/>
    <dgm:cxn modelId="{8BFD85B2-F81B-4BEF-8FF3-151889F6CFF7}" type="presParOf" srcId="{28CC79E4-CCBE-49F0-B2E7-A9E51DA82767}" destId="{51DB1FF6-2075-495C-88B6-D0B4964C499C}" srcOrd="1" destOrd="0" presId="urn:microsoft.com/office/officeart/2008/layout/HorizontalMultiLevelHierarchy"/>
    <dgm:cxn modelId="{3BC39CD2-0669-498B-87E2-48FD4A709496}" type="presParOf" srcId="{51DB1FF6-2075-495C-88B6-D0B4964C499C}" destId="{ABD35C27-21EB-4C0F-BB10-FC8BFC17940B}" srcOrd="0" destOrd="0" presId="urn:microsoft.com/office/officeart/2008/layout/HorizontalMultiLevelHierarchy"/>
    <dgm:cxn modelId="{31B33B4E-5C4E-49DD-B8AE-A7815B84059D}" type="presParOf" srcId="{ABD35C27-21EB-4C0F-BB10-FC8BFC17940B}" destId="{DA072A5D-7CDF-46AB-BA10-6A3F9E999544}" srcOrd="0" destOrd="0" presId="urn:microsoft.com/office/officeart/2008/layout/HorizontalMultiLevelHierarchy"/>
    <dgm:cxn modelId="{EA67A4C7-0FD7-4413-A0EE-6BDF08AE6A18}" type="presParOf" srcId="{51DB1FF6-2075-495C-88B6-D0B4964C499C}" destId="{C3B11960-1F60-4580-8134-834BCC4AB07A}" srcOrd="1" destOrd="0" presId="urn:microsoft.com/office/officeart/2008/layout/HorizontalMultiLevelHierarchy"/>
    <dgm:cxn modelId="{F58D06F4-51F4-40F9-8643-C16D557CE4F4}" type="presParOf" srcId="{C3B11960-1F60-4580-8134-834BCC4AB07A}" destId="{D452E6E7-68D2-4BBB-88A9-F8E8CB6FF73F}" srcOrd="0" destOrd="0" presId="urn:microsoft.com/office/officeart/2008/layout/HorizontalMultiLevelHierarchy"/>
    <dgm:cxn modelId="{68166509-A195-4022-B442-FA5E19B5C716}" type="presParOf" srcId="{C3B11960-1F60-4580-8134-834BCC4AB07A}" destId="{06540346-37AA-4715-8A57-52D634C73C24}" srcOrd="1" destOrd="0" presId="urn:microsoft.com/office/officeart/2008/layout/HorizontalMultiLevelHierarchy"/>
    <dgm:cxn modelId="{8183188E-BB38-4CD8-92FA-080F48F68963}" type="presParOf" srcId="{51DB1FF6-2075-495C-88B6-D0B4964C499C}" destId="{FA9965B5-E3E1-4DE8-910A-7AF9104875FE}" srcOrd="2" destOrd="0" presId="urn:microsoft.com/office/officeart/2008/layout/HorizontalMultiLevelHierarchy"/>
    <dgm:cxn modelId="{C5B5DBE1-5704-4EE4-B6B0-44E69DA68324}" type="presParOf" srcId="{FA9965B5-E3E1-4DE8-910A-7AF9104875FE}" destId="{9083C93A-35A5-4A44-96EA-1B2710031542}" srcOrd="0" destOrd="0" presId="urn:microsoft.com/office/officeart/2008/layout/HorizontalMultiLevelHierarchy"/>
    <dgm:cxn modelId="{5ECDE731-2D2E-4EC3-9158-5B00EF8CF6AF}" type="presParOf" srcId="{51DB1FF6-2075-495C-88B6-D0B4964C499C}" destId="{274147E5-5FB8-447A-9CDE-DDBA6CEDF83D}" srcOrd="3" destOrd="0" presId="urn:microsoft.com/office/officeart/2008/layout/HorizontalMultiLevelHierarchy"/>
    <dgm:cxn modelId="{F083C00D-6377-4670-8379-586E5E41C253}" type="presParOf" srcId="{274147E5-5FB8-447A-9CDE-DDBA6CEDF83D}" destId="{347423FD-C91B-40AC-8E95-192008AFBDED}" srcOrd="0" destOrd="0" presId="urn:microsoft.com/office/officeart/2008/layout/HorizontalMultiLevelHierarchy"/>
    <dgm:cxn modelId="{D6E833E0-C73F-4CDE-9547-C3F0E5406CCA}" type="presParOf" srcId="{274147E5-5FB8-447A-9CDE-DDBA6CEDF83D}" destId="{846401EB-C99C-422B-8F1F-B17D57612587}" srcOrd="1" destOrd="0" presId="urn:microsoft.com/office/officeart/2008/layout/HorizontalMultiLevelHierarchy"/>
    <dgm:cxn modelId="{BC84DCF0-7B48-4843-874E-D12BE8F22BE1}" type="presParOf" srcId="{9355AD9E-5F20-4B83-B5D1-B4D14EC67B47}" destId="{4238C9DC-488C-4C28-926B-5223444B5BC3}" srcOrd="2" destOrd="0" presId="urn:microsoft.com/office/officeart/2008/layout/HorizontalMultiLevelHierarchy"/>
    <dgm:cxn modelId="{BEEE4A5E-0B3C-4AFA-8CEC-F3C70A499B92}" type="presParOf" srcId="{4238C9DC-488C-4C28-926B-5223444B5BC3}" destId="{1BCDFE59-F3D9-47F9-81DE-F6395BB9AB30}" srcOrd="0" destOrd="0" presId="urn:microsoft.com/office/officeart/2008/layout/HorizontalMultiLevelHierarchy"/>
    <dgm:cxn modelId="{E9CB99A2-4DF9-40FA-B0FD-9DE199017BF4}" type="presParOf" srcId="{9355AD9E-5F20-4B83-B5D1-B4D14EC67B47}" destId="{2FDC7DCB-A8AA-4100-B21A-B3C891EAFB70}" srcOrd="3" destOrd="0" presId="urn:microsoft.com/office/officeart/2008/layout/HorizontalMultiLevelHierarchy"/>
    <dgm:cxn modelId="{51CA63FE-D8CD-4AD3-BE13-6E343DE0FFC8}" type="presParOf" srcId="{2FDC7DCB-A8AA-4100-B21A-B3C891EAFB70}" destId="{7C0BA6C6-8E09-4BA1-B1E7-EEE2F515F886}" srcOrd="0" destOrd="0" presId="urn:microsoft.com/office/officeart/2008/layout/HorizontalMultiLevelHierarchy"/>
    <dgm:cxn modelId="{529D6867-496F-44EA-886A-C44797408E4B}" type="presParOf" srcId="{2FDC7DCB-A8AA-4100-B21A-B3C891EAFB70}" destId="{A75ACFB7-5201-41F8-AB57-19AB3EA6532E}" srcOrd="1" destOrd="0" presId="urn:microsoft.com/office/officeart/2008/layout/HorizontalMultiLevelHierarchy"/>
    <dgm:cxn modelId="{008AEAE9-54AC-453D-A3B4-946DF13712C2}" type="presParOf" srcId="{A75ACFB7-5201-41F8-AB57-19AB3EA6532E}" destId="{7FD96F7B-E7BF-406E-8AB4-B5DB3F9E247F}" srcOrd="0" destOrd="0" presId="urn:microsoft.com/office/officeart/2008/layout/HorizontalMultiLevelHierarchy"/>
    <dgm:cxn modelId="{B8D01FA8-1E6A-40C4-9D50-8F2EF874B208}" type="presParOf" srcId="{7FD96F7B-E7BF-406E-8AB4-B5DB3F9E247F}" destId="{16FC8768-48B2-4DF7-916D-23AF35172263}" srcOrd="0" destOrd="0" presId="urn:microsoft.com/office/officeart/2008/layout/HorizontalMultiLevelHierarchy"/>
    <dgm:cxn modelId="{670EC5D1-5521-4E9B-80AD-EE69C8C81298}" type="presParOf" srcId="{A75ACFB7-5201-41F8-AB57-19AB3EA6532E}" destId="{A10D57DC-71E0-428F-9E8E-2D3EA8EC8905}" srcOrd="1" destOrd="0" presId="urn:microsoft.com/office/officeart/2008/layout/HorizontalMultiLevelHierarchy"/>
    <dgm:cxn modelId="{3F521746-37D2-466E-85B6-24AB867A3534}" type="presParOf" srcId="{A10D57DC-71E0-428F-9E8E-2D3EA8EC8905}" destId="{33B9BA5D-5D00-42AF-8388-89AA115C4725}" srcOrd="0" destOrd="0" presId="urn:microsoft.com/office/officeart/2008/layout/HorizontalMultiLevelHierarchy"/>
    <dgm:cxn modelId="{2DA25EE9-633F-4A65-B1D8-93D57A45435D}" type="presParOf" srcId="{A10D57DC-71E0-428F-9E8E-2D3EA8EC8905}" destId="{9CA4D74F-01A2-43BB-90B4-5718586BA933}" srcOrd="1" destOrd="0" presId="urn:microsoft.com/office/officeart/2008/layout/HorizontalMultiLevelHierarchy"/>
    <dgm:cxn modelId="{1FF34820-C3EF-491A-BD2B-CC51435771A1}" type="presParOf" srcId="{A75ACFB7-5201-41F8-AB57-19AB3EA6532E}" destId="{5B8105B2-20CA-4514-BA56-4EFA2153B103}" srcOrd="2" destOrd="0" presId="urn:microsoft.com/office/officeart/2008/layout/HorizontalMultiLevelHierarchy"/>
    <dgm:cxn modelId="{985C8367-0CC6-4DDC-BFA5-2D12D08C81F6}" type="presParOf" srcId="{5B8105B2-20CA-4514-BA56-4EFA2153B103}" destId="{09AF74F4-037D-40FE-B75F-C78D9AAD9F41}" srcOrd="0" destOrd="0" presId="urn:microsoft.com/office/officeart/2008/layout/HorizontalMultiLevelHierarchy"/>
    <dgm:cxn modelId="{19BE0A5C-3201-4FCA-845E-098F7E4B1C65}" type="presParOf" srcId="{A75ACFB7-5201-41F8-AB57-19AB3EA6532E}" destId="{E2BC5113-8214-4C1C-B052-DF516B038077}" srcOrd="3" destOrd="0" presId="urn:microsoft.com/office/officeart/2008/layout/HorizontalMultiLevelHierarchy"/>
    <dgm:cxn modelId="{53BF3E49-EAF2-4375-8157-DDE531B6EFDA}" type="presParOf" srcId="{E2BC5113-8214-4C1C-B052-DF516B038077}" destId="{FD4C3105-A0F7-435D-BAB8-8B413855AE42}" srcOrd="0" destOrd="0" presId="urn:microsoft.com/office/officeart/2008/layout/HorizontalMultiLevelHierarchy"/>
    <dgm:cxn modelId="{EC83E9B9-D03F-4CCC-A719-065732447C9A}" type="presParOf" srcId="{E2BC5113-8214-4C1C-B052-DF516B038077}" destId="{47750E37-22F3-4144-9B8D-AACAE7CF0097}" srcOrd="1" destOrd="0" presId="urn:microsoft.com/office/officeart/2008/layout/HorizontalMultiLevelHierarchy"/>
    <dgm:cxn modelId="{F198CC3B-1F75-49EF-BC6F-8F5A86BB9745}" type="presParOf" srcId="{40DE9E6C-5D81-4093-9E44-36AFE1DCA2B9}" destId="{482CF73B-2734-47FC-9BFE-DCB991FA1C8A}" srcOrd="2" destOrd="0" presId="urn:microsoft.com/office/officeart/2008/layout/HorizontalMultiLevelHierarchy"/>
    <dgm:cxn modelId="{1F3C2CB8-D2AF-483E-861A-E440B2E6A973}" type="presParOf" srcId="{482CF73B-2734-47FC-9BFE-DCB991FA1C8A}" destId="{727219EC-60B8-43EE-A735-EAB392AA8272}" srcOrd="0" destOrd="0" presId="urn:microsoft.com/office/officeart/2008/layout/HorizontalMultiLevelHierarchy"/>
    <dgm:cxn modelId="{625032DA-5CAD-4B19-AFB5-588084933C1C}" type="presParOf" srcId="{40DE9E6C-5D81-4093-9E44-36AFE1DCA2B9}" destId="{4D4B7523-AC79-4E33-BC46-0BB2892197F6}" srcOrd="3" destOrd="0" presId="urn:microsoft.com/office/officeart/2008/layout/HorizontalMultiLevelHierarchy"/>
    <dgm:cxn modelId="{399D20D6-E366-4773-B48D-610FDD5D71EF}" type="presParOf" srcId="{4D4B7523-AC79-4E33-BC46-0BB2892197F6}" destId="{12C2F893-6566-4CA5-B0F1-742CBE162D7B}" srcOrd="0" destOrd="0" presId="urn:microsoft.com/office/officeart/2008/layout/HorizontalMultiLevelHierarchy"/>
    <dgm:cxn modelId="{B7F5BEF3-2EBA-437E-828C-31F947696EB7}" type="presParOf" srcId="{4D4B7523-AC79-4E33-BC46-0BB2892197F6}" destId="{2D0B9933-7998-4FDD-B9FE-63261F12F4B7}" srcOrd="1" destOrd="0" presId="urn:microsoft.com/office/officeart/2008/layout/HorizontalMultiLevelHierarchy"/>
    <dgm:cxn modelId="{75B67844-1D2E-4DA5-89A7-C5E379CEF213}" type="presParOf" srcId="{2D0B9933-7998-4FDD-B9FE-63261F12F4B7}" destId="{53535292-333F-4C01-B576-08AEB8E72F00}" srcOrd="0" destOrd="0" presId="urn:microsoft.com/office/officeart/2008/layout/HorizontalMultiLevelHierarchy"/>
    <dgm:cxn modelId="{227D1A1B-E5AB-4666-93CF-9B3F4D8F9193}" type="presParOf" srcId="{53535292-333F-4C01-B576-08AEB8E72F00}" destId="{A97A455F-1A7B-4C74-B97D-06767785B69A}" srcOrd="0" destOrd="0" presId="urn:microsoft.com/office/officeart/2008/layout/HorizontalMultiLevelHierarchy"/>
    <dgm:cxn modelId="{5721525E-B2F9-4A30-B265-4A48A0B312E7}" type="presParOf" srcId="{2D0B9933-7998-4FDD-B9FE-63261F12F4B7}" destId="{473F1334-6D1B-4D60-86FB-E6BCBD3222F6}" srcOrd="1" destOrd="0" presId="urn:microsoft.com/office/officeart/2008/layout/HorizontalMultiLevelHierarchy"/>
    <dgm:cxn modelId="{E8A050C6-1AD8-41F4-905B-0BE8359C2A93}" type="presParOf" srcId="{473F1334-6D1B-4D60-86FB-E6BCBD3222F6}" destId="{8A079DDF-F0AE-4B72-A4AA-1B61408A984F}" srcOrd="0" destOrd="0" presId="urn:microsoft.com/office/officeart/2008/layout/HorizontalMultiLevelHierarchy"/>
    <dgm:cxn modelId="{87BD68CB-6BA6-4AEE-BB47-CCCD3666925E}" type="presParOf" srcId="{473F1334-6D1B-4D60-86FB-E6BCBD3222F6}" destId="{F1A88092-2975-4C8C-A3C7-0F1FAC1E6B72}" srcOrd="1" destOrd="0" presId="urn:microsoft.com/office/officeart/2008/layout/HorizontalMultiLevelHierarchy"/>
    <dgm:cxn modelId="{A0231957-BB42-43C9-AC62-B433990F71F8}" type="presParOf" srcId="{F1A88092-2975-4C8C-A3C7-0F1FAC1E6B72}" destId="{AA1D10D4-7797-4943-8D83-488B99827F2A}" srcOrd="0" destOrd="0" presId="urn:microsoft.com/office/officeart/2008/layout/HorizontalMultiLevelHierarchy"/>
    <dgm:cxn modelId="{4DD016FF-2CD8-49A7-9419-F43D6888206D}" type="presParOf" srcId="{AA1D10D4-7797-4943-8D83-488B99827F2A}" destId="{8545C446-D48D-4FA5-8106-1A855065EFA6}" srcOrd="0" destOrd="0" presId="urn:microsoft.com/office/officeart/2008/layout/HorizontalMultiLevelHierarchy"/>
    <dgm:cxn modelId="{A5FE5B62-577A-4A79-99AD-869D71C8960A}" type="presParOf" srcId="{F1A88092-2975-4C8C-A3C7-0F1FAC1E6B72}" destId="{748B4EF7-90BB-4DCC-BEF6-108287F0B050}" srcOrd="1" destOrd="0" presId="urn:microsoft.com/office/officeart/2008/layout/HorizontalMultiLevelHierarchy"/>
    <dgm:cxn modelId="{A29E5AAA-A030-41F7-B8E8-33D7469139C0}" type="presParOf" srcId="{748B4EF7-90BB-4DCC-BEF6-108287F0B050}" destId="{06354DAE-E0A4-4FD7-9723-B896FE18EC50}" srcOrd="0" destOrd="0" presId="urn:microsoft.com/office/officeart/2008/layout/HorizontalMultiLevelHierarchy"/>
    <dgm:cxn modelId="{8DB38F70-61DF-407B-98EC-306D50F78F6F}" type="presParOf" srcId="{748B4EF7-90BB-4DCC-BEF6-108287F0B050}" destId="{64F2BCF2-46E3-4E49-AFD0-D957E7EF7358}" srcOrd="1" destOrd="0" presId="urn:microsoft.com/office/officeart/2008/layout/HorizontalMultiLevelHierarchy"/>
    <dgm:cxn modelId="{3309422B-F712-4BD6-BE18-3CC2348ABB13}" type="presParOf" srcId="{2D0B9933-7998-4FDD-B9FE-63261F12F4B7}" destId="{A6E4770F-D7BA-4FAF-8A74-B448B0BEF27B}" srcOrd="2" destOrd="0" presId="urn:microsoft.com/office/officeart/2008/layout/HorizontalMultiLevelHierarchy"/>
    <dgm:cxn modelId="{197B7E4D-D93D-4E11-B189-9FEB25B1A80E}" type="presParOf" srcId="{A6E4770F-D7BA-4FAF-8A74-B448B0BEF27B}" destId="{723C8AA3-E224-4DC4-B3F0-915A7DAC1DEC}" srcOrd="0" destOrd="0" presId="urn:microsoft.com/office/officeart/2008/layout/HorizontalMultiLevelHierarchy"/>
    <dgm:cxn modelId="{5B25A159-CF7E-414A-85B9-702B690045D6}" type="presParOf" srcId="{2D0B9933-7998-4FDD-B9FE-63261F12F4B7}" destId="{966171FA-7AB5-4829-B5BC-3450C69C385D}" srcOrd="3" destOrd="0" presId="urn:microsoft.com/office/officeart/2008/layout/HorizontalMultiLevelHierarchy"/>
    <dgm:cxn modelId="{6FC13129-28A4-4FA3-BA17-AD3326406F29}" type="presParOf" srcId="{966171FA-7AB5-4829-B5BC-3450C69C385D}" destId="{B24443EE-139B-49ED-847E-78598F18E0D0}" srcOrd="0" destOrd="0" presId="urn:microsoft.com/office/officeart/2008/layout/HorizontalMultiLevelHierarchy"/>
    <dgm:cxn modelId="{3A8DB46A-A013-4948-90A2-D6CD7B327AFA}" type="presParOf" srcId="{966171FA-7AB5-4829-B5BC-3450C69C385D}" destId="{B0A6E72B-601F-49B4-85A9-5CDD2A462077}" srcOrd="1" destOrd="0" presId="urn:microsoft.com/office/officeart/2008/layout/HorizontalMultiLevelHierarchy"/>
    <dgm:cxn modelId="{A0514149-5636-4963-93B1-A5A8BCDBEAB1}" type="presParOf" srcId="{B0A6E72B-601F-49B4-85A9-5CDD2A462077}" destId="{031619FE-F6F2-4902-AB65-E8AFAA0F0BDA}" srcOrd="0" destOrd="0" presId="urn:microsoft.com/office/officeart/2008/layout/HorizontalMultiLevelHierarchy"/>
    <dgm:cxn modelId="{1837A9A0-60E8-4AFB-A1C9-A345B9F62FCB}" type="presParOf" srcId="{031619FE-F6F2-4902-AB65-E8AFAA0F0BDA}" destId="{32B022FC-1089-4710-BF20-F34D89E3CA3A}" srcOrd="0" destOrd="0" presId="urn:microsoft.com/office/officeart/2008/layout/HorizontalMultiLevelHierarchy"/>
    <dgm:cxn modelId="{7B61753D-4A71-4239-9A43-2795D1B853BB}" type="presParOf" srcId="{B0A6E72B-601F-49B4-85A9-5CDD2A462077}" destId="{DBE2DA99-B425-4D12-9CB7-E4FF7CEE0A16}" srcOrd="1" destOrd="0" presId="urn:microsoft.com/office/officeart/2008/layout/HorizontalMultiLevelHierarchy"/>
    <dgm:cxn modelId="{C7C7745E-B290-4B2D-BA4A-58E96D671FA4}" type="presParOf" srcId="{DBE2DA99-B425-4D12-9CB7-E4FF7CEE0A16}" destId="{0A971751-FA70-4394-ACD7-252D85208FE3}" srcOrd="0" destOrd="0" presId="urn:microsoft.com/office/officeart/2008/layout/HorizontalMultiLevelHierarchy"/>
    <dgm:cxn modelId="{BC2B0FD0-86A7-42A9-AA86-D9AF256EDF3C}" type="presParOf" srcId="{DBE2DA99-B425-4D12-9CB7-E4FF7CEE0A16}" destId="{B0228403-87CB-4101-BD14-014DFCFCE3CA}"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E8A864-35CE-43E4-BDB7-DE947D0CD666}" type="doc">
      <dgm:prSet loTypeId="urn:microsoft.com/office/officeart/2008/layout/HorizontalMultiLevelHierarchy" loCatId="hierarchy" qsTypeId="urn:microsoft.com/office/officeart/2005/8/quickstyle/simple3" qsCatId="simple" csTypeId="urn:microsoft.com/office/officeart/2005/8/colors/colorful5" csCatId="colorful" phldr="1"/>
      <dgm:spPr/>
      <dgm:t>
        <a:bodyPr/>
        <a:lstStyle/>
        <a:p>
          <a:endParaRPr lang="en-US"/>
        </a:p>
      </dgm:t>
    </dgm:pt>
    <dgm:pt modelId="{ED5425C5-94C8-45E7-A8F2-BCAF0F77BC93}">
      <dgm:prSet phldrT="[Text]"/>
      <dgm:spPr/>
      <dgm:t>
        <a:bodyPr/>
        <a:lstStyle/>
        <a:p>
          <a:r>
            <a:rPr lang="en" dirty="0"/>
            <a:t>The difference between the proportions of the values of the categorical variable</a:t>
          </a:r>
          <a:endParaRPr lang="en-US" dirty="0"/>
        </a:p>
      </dgm:t>
    </dgm:pt>
    <dgm:pt modelId="{260A80DC-A274-4261-AC28-A42EA3F126DC}" type="parTrans" cxnId="{21E7B37A-1B84-48F9-AB62-12465D48976D}">
      <dgm:prSet/>
      <dgm:spPr/>
      <dgm:t>
        <a:bodyPr/>
        <a:lstStyle/>
        <a:p>
          <a:endParaRPr lang="en-US"/>
        </a:p>
      </dgm:t>
    </dgm:pt>
    <dgm:pt modelId="{9F3DF79A-64CC-4FF2-8572-8A254A882F1F}" type="sibTrans" cxnId="{21E7B37A-1B84-48F9-AB62-12465D48976D}">
      <dgm:prSet/>
      <dgm:spPr/>
      <dgm:t>
        <a:bodyPr/>
        <a:lstStyle/>
        <a:p>
          <a:endParaRPr lang="en-US"/>
        </a:p>
      </dgm:t>
    </dgm:pt>
    <dgm:pt modelId="{27465B7C-79FD-44FB-BD59-31AFB993F376}">
      <dgm:prSet phldrT="[Text]"/>
      <dgm:spPr/>
      <dgm:t>
        <a:bodyPr/>
        <a:lstStyle/>
        <a:p>
          <a:r>
            <a:rPr lang="en" dirty="0"/>
            <a:t>One sample is compared to the theoretical proportion</a:t>
          </a:r>
          <a:endParaRPr lang="en-US" dirty="0"/>
        </a:p>
      </dgm:t>
    </dgm:pt>
    <dgm:pt modelId="{C5E49201-AA13-4D2B-B4E7-475DD9F72C6A}" type="parTrans" cxnId="{5659B819-84F6-41D4-A9D8-DA949BA5F3D5}">
      <dgm:prSet/>
      <dgm:spPr/>
      <dgm:t>
        <a:bodyPr/>
        <a:lstStyle/>
        <a:p>
          <a:endParaRPr lang="en-US"/>
        </a:p>
      </dgm:t>
    </dgm:pt>
    <dgm:pt modelId="{D40E389E-366A-4627-AB72-DD17B61F875B}" type="sibTrans" cxnId="{5659B819-84F6-41D4-A9D8-DA949BA5F3D5}">
      <dgm:prSet/>
      <dgm:spPr/>
      <dgm:t>
        <a:bodyPr/>
        <a:lstStyle/>
        <a:p>
          <a:endParaRPr lang="en-US"/>
        </a:p>
      </dgm:t>
    </dgm:pt>
    <dgm:pt modelId="{E541D17D-1DE7-4DA9-A2E0-D447762CB55E}">
      <dgm:prSet phldrT="[Text]"/>
      <dgm:spPr/>
      <dgm:t>
        <a:bodyPr/>
        <a:lstStyle/>
        <a:p>
          <a:r>
            <a:rPr lang="en" dirty="0"/>
            <a:t>Two samples</a:t>
          </a:r>
          <a:endParaRPr lang="en-US" dirty="0"/>
        </a:p>
      </dgm:t>
    </dgm:pt>
    <dgm:pt modelId="{9303D492-552B-4532-987E-8608F7DE92ED}" type="parTrans" cxnId="{A25C4C66-F523-4F5B-9CCD-371F97080F4C}">
      <dgm:prSet/>
      <dgm:spPr/>
      <dgm:t>
        <a:bodyPr/>
        <a:lstStyle/>
        <a:p>
          <a:endParaRPr lang="en-US"/>
        </a:p>
      </dgm:t>
    </dgm:pt>
    <dgm:pt modelId="{9127AE39-96B8-4D5E-9D4B-443B2F2D5679}" type="sibTrans" cxnId="{A25C4C66-F523-4F5B-9CCD-371F97080F4C}">
      <dgm:prSet/>
      <dgm:spPr/>
      <dgm:t>
        <a:bodyPr/>
        <a:lstStyle/>
        <a:p>
          <a:endParaRPr lang="en-US"/>
        </a:p>
      </dgm:t>
    </dgm:pt>
    <dgm:pt modelId="{CA760103-C7DE-4D20-B278-41ACB11C272B}">
      <dgm:prSet/>
      <dgm:spPr/>
      <dgm:t>
        <a:bodyPr/>
        <a:lstStyle/>
        <a:p>
          <a:r>
            <a:rPr lang="en" dirty="0"/>
            <a:t>z - score</a:t>
          </a:r>
          <a:endParaRPr lang="en-US" dirty="0"/>
        </a:p>
      </dgm:t>
    </dgm:pt>
    <dgm:pt modelId="{1C3BAB74-D785-4185-91AE-E64E1F44B51B}" type="parTrans" cxnId="{228D8F8D-E5EE-4A88-A896-AA8C7C54643E}">
      <dgm:prSet/>
      <dgm:spPr/>
      <dgm:t>
        <a:bodyPr/>
        <a:lstStyle/>
        <a:p>
          <a:endParaRPr lang="en-US"/>
        </a:p>
      </dgm:t>
    </dgm:pt>
    <dgm:pt modelId="{9A1F942C-A156-43B2-B262-3BFE3B24599D}" type="sibTrans" cxnId="{228D8F8D-E5EE-4A88-A896-AA8C7C54643E}">
      <dgm:prSet/>
      <dgm:spPr/>
      <dgm:t>
        <a:bodyPr/>
        <a:lstStyle/>
        <a:p>
          <a:endParaRPr lang="en-US"/>
        </a:p>
      </dgm:t>
    </dgm:pt>
    <dgm:pt modelId="{AE8E6E81-F2F8-4768-86E4-B4F2F1124AF1}">
      <dgm:prSet/>
      <dgm:spPr/>
      <dgm:t>
        <a:bodyPr/>
        <a:lstStyle/>
        <a:p>
          <a:r>
            <a:rPr lang="en" dirty="0"/>
            <a:t>z - test for the difference of proportions in two independent samples</a:t>
          </a:r>
          <a:endParaRPr lang="en-US" dirty="0"/>
        </a:p>
      </dgm:t>
    </dgm:pt>
    <dgm:pt modelId="{5C9AE8F7-086D-4273-8546-F17B7AD403B9}" type="parTrans" cxnId="{90FC7C56-52D4-480C-9A0F-1CC5BB89370C}">
      <dgm:prSet/>
      <dgm:spPr/>
      <dgm:t>
        <a:bodyPr/>
        <a:lstStyle/>
        <a:p>
          <a:endParaRPr lang="en-US"/>
        </a:p>
      </dgm:t>
    </dgm:pt>
    <dgm:pt modelId="{202A4034-86A5-4046-A735-3707A516DC8C}" type="sibTrans" cxnId="{90FC7C56-52D4-480C-9A0F-1CC5BB89370C}">
      <dgm:prSet/>
      <dgm:spPr/>
      <dgm:t>
        <a:bodyPr/>
        <a:lstStyle/>
        <a:p>
          <a:endParaRPr lang="en-US"/>
        </a:p>
      </dgm:t>
    </dgm:pt>
    <dgm:pt modelId="{3560CB0C-6F86-404B-8F99-C1583F6A1CAF}" type="pres">
      <dgm:prSet presAssocID="{60E8A864-35CE-43E4-BDB7-DE947D0CD666}" presName="Name0" presStyleCnt="0">
        <dgm:presLayoutVars>
          <dgm:chPref val="1"/>
          <dgm:dir/>
          <dgm:animOne val="branch"/>
          <dgm:animLvl val="lvl"/>
          <dgm:resizeHandles val="exact"/>
        </dgm:presLayoutVars>
      </dgm:prSet>
      <dgm:spPr/>
    </dgm:pt>
    <dgm:pt modelId="{6252D6C7-DAB0-4C43-8A64-38F280A99BD4}" type="pres">
      <dgm:prSet presAssocID="{ED5425C5-94C8-45E7-A8F2-BCAF0F77BC93}" presName="root1" presStyleCnt="0"/>
      <dgm:spPr/>
    </dgm:pt>
    <dgm:pt modelId="{C1C7C978-8DBD-4871-BD3F-C54DC1D54C67}" type="pres">
      <dgm:prSet presAssocID="{ED5425C5-94C8-45E7-A8F2-BCAF0F77BC93}" presName="LevelOneTextNode" presStyleLbl="node0" presStyleIdx="0" presStyleCnt="1">
        <dgm:presLayoutVars>
          <dgm:chPref val="3"/>
        </dgm:presLayoutVars>
      </dgm:prSet>
      <dgm:spPr/>
    </dgm:pt>
    <dgm:pt modelId="{A20FE747-5BC1-4D62-8AE7-42A1CC673F36}" type="pres">
      <dgm:prSet presAssocID="{ED5425C5-94C8-45E7-A8F2-BCAF0F77BC93}" presName="level2hierChild" presStyleCnt="0"/>
      <dgm:spPr/>
    </dgm:pt>
    <dgm:pt modelId="{0AA8E527-3B6C-4AAB-981E-BD72B13B4511}" type="pres">
      <dgm:prSet presAssocID="{C5E49201-AA13-4D2B-B4E7-475DD9F72C6A}" presName="conn2-1" presStyleLbl="parChTrans1D2" presStyleIdx="0" presStyleCnt="2"/>
      <dgm:spPr/>
    </dgm:pt>
    <dgm:pt modelId="{CC55E513-0031-4275-BD6E-CC5F8BAC9697}" type="pres">
      <dgm:prSet presAssocID="{C5E49201-AA13-4D2B-B4E7-475DD9F72C6A}" presName="connTx" presStyleLbl="parChTrans1D2" presStyleIdx="0" presStyleCnt="2"/>
      <dgm:spPr/>
    </dgm:pt>
    <dgm:pt modelId="{247B555A-9A45-4EC9-B098-6F199A47F82A}" type="pres">
      <dgm:prSet presAssocID="{27465B7C-79FD-44FB-BD59-31AFB993F376}" presName="root2" presStyleCnt="0"/>
      <dgm:spPr/>
    </dgm:pt>
    <dgm:pt modelId="{7B11955E-3FCA-4EC7-82DF-1DB20B3776C4}" type="pres">
      <dgm:prSet presAssocID="{27465B7C-79FD-44FB-BD59-31AFB993F376}" presName="LevelTwoTextNode" presStyleLbl="node2" presStyleIdx="0" presStyleCnt="2">
        <dgm:presLayoutVars>
          <dgm:chPref val="3"/>
        </dgm:presLayoutVars>
      </dgm:prSet>
      <dgm:spPr/>
    </dgm:pt>
    <dgm:pt modelId="{815CB85D-DB53-42CA-B8FD-9A42C390DB84}" type="pres">
      <dgm:prSet presAssocID="{27465B7C-79FD-44FB-BD59-31AFB993F376}" presName="level3hierChild" presStyleCnt="0"/>
      <dgm:spPr/>
    </dgm:pt>
    <dgm:pt modelId="{5A05C890-EAF5-460D-A107-1F10497F4918}" type="pres">
      <dgm:prSet presAssocID="{1C3BAB74-D785-4185-91AE-E64E1F44B51B}" presName="conn2-1" presStyleLbl="parChTrans1D3" presStyleIdx="0" presStyleCnt="2"/>
      <dgm:spPr/>
    </dgm:pt>
    <dgm:pt modelId="{2D29A710-86A3-42BA-BF2F-AD2EAFC9C080}" type="pres">
      <dgm:prSet presAssocID="{1C3BAB74-D785-4185-91AE-E64E1F44B51B}" presName="connTx" presStyleLbl="parChTrans1D3" presStyleIdx="0" presStyleCnt="2"/>
      <dgm:spPr/>
    </dgm:pt>
    <dgm:pt modelId="{53DE8608-E28A-443E-9D04-EF2AA874501C}" type="pres">
      <dgm:prSet presAssocID="{CA760103-C7DE-4D20-B278-41ACB11C272B}" presName="root2" presStyleCnt="0"/>
      <dgm:spPr/>
    </dgm:pt>
    <dgm:pt modelId="{2FD01A3D-D0DA-4CE0-9709-DCC9073B196D}" type="pres">
      <dgm:prSet presAssocID="{CA760103-C7DE-4D20-B278-41ACB11C272B}" presName="LevelTwoTextNode" presStyleLbl="node3" presStyleIdx="0" presStyleCnt="2">
        <dgm:presLayoutVars>
          <dgm:chPref val="3"/>
        </dgm:presLayoutVars>
      </dgm:prSet>
      <dgm:spPr/>
    </dgm:pt>
    <dgm:pt modelId="{D4210BF5-3599-498E-8CCA-C71CA0AEC362}" type="pres">
      <dgm:prSet presAssocID="{CA760103-C7DE-4D20-B278-41ACB11C272B}" presName="level3hierChild" presStyleCnt="0"/>
      <dgm:spPr/>
    </dgm:pt>
    <dgm:pt modelId="{B5E96A10-493E-4DF0-B6B2-D80657DC3776}" type="pres">
      <dgm:prSet presAssocID="{9303D492-552B-4532-987E-8608F7DE92ED}" presName="conn2-1" presStyleLbl="parChTrans1D2" presStyleIdx="1" presStyleCnt="2"/>
      <dgm:spPr/>
    </dgm:pt>
    <dgm:pt modelId="{7067F451-D072-4F58-82BD-2B35F92716D7}" type="pres">
      <dgm:prSet presAssocID="{9303D492-552B-4532-987E-8608F7DE92ED}" presName="connTx" presStyleLbl="parChTrans1D2" presStyleIdx="1" presStyleCnt="2"/>
      <dgm:spPr/>
    </dgm:pt>
    <dgm:pt modelId="{91A40B81-DE3B-4E4C-966C-8FEDBDBDCEFA}" type="pres">
      <dgm:prSet presAssocID="{E541D17D-1DE7-4DA9-A2E0-D447762CB55E}" presName="root2" presStyleCnt="0"/>
      <dgm:spPr/>
    </dgm:pt>
    <dgm:pt modelId="{94367BB9-18BB-467D-BEA9-BF24C0FD37E7}" type="pres">
      <dgm:prSet presAssocID="{E541D17D-1DE7-4DA9-A2E0-D447762CB55E}" presName="LevelTwoTextNode" presStyleLbl="node2" presStyleIdx="1" presStyleCnt="2">
        <dgm:presLayoutVars>
          <dgm:chPref val="3"/>
        </dgm:presLayoutVars>
      </dgm:prSet>
      <dgm:spPr/>
    </dgm:pt>
    <dgm:pt modelId="{AE145671-0649-4A20-A678-B324448224AC}" type="pres">
      <dgm:prSet presAssocID="{E541D17D-1DE7-4DA9-A2E0-D447762CB55E}" presName="level3hierChild" presStyleCnt="0"/>
      <dgm:spPr/>
    </dgm:pt>
    <dgm:pt modelId="{92C04C48-A2C9-49E2-B2AF-FBD8B8667151}" type="pres">
      <dgm:prSet presAssocID="{5C9AE8F7-086D-4273-8546-F17B7AD403B9}" presName="conn2-1" presStyleLbl="parChTrans1D3" presStyleIdx="1" presStyleCnt="2"/>
      <dgm:spPr/>
    </dgm:pt>
    <dgm:pt modelId="{6D67A256-AB90-4E9A-83E9-EBF25C955500}" type="pres">
      <dgm:prSet presAssocID="{5C9AE8F7-086D-4273-8546-F17B7AD403B9}" presName="connTx" presStyleLbl="parChTrans1D3" presStyleIdx="1" presStyleCnt="2"/>
      <dgm:spPr/>
    </dgm:pt>
    <dgm:pt modelId="{65480979-BF2B-47E2-9562-569B77BB2AF2}" type="pres">
      <dgm:prSet presAssocID="{AE8E6E81-F2F8-4768-86E4-B4F2F1124AF1}" presName="root2" presStyleCnt="0"/>
      <dgm:spPr/>
    </dgm:pt>
    <dgm:pt modelId="{D6B8FDF4-CE51-4580-8D75-E0F72B242A83}" type="pres">
      <dgm:prSet presAssocID="{AE8E6E81-F2F8-4768-86E4-B4F2F1124AF1}" presName="LevelTwoTextNode" presStyleLbl="node3" presStyleIdx="1" presStyleCnt="2">
        <dgm:presLayoutVars>
          <dgm:chPref val="3"/>
        </dgm:presLayoutVars>
      </dgm:prSet>
      <dgm:spPr/>
    </dgm:pt>
    <dgm:pt modelId="{72F1BAE5-DEC5-43A9-AE5F-5746448B4A0E}" type="pres">
      <dgm:prSet presAssocID="{AE8E6E81-F2F8-4768-86E4-B4F2F1124AF1}" presName="level3hierChild" presStyleCnt="0"/>
      <dgm:spPr/>
    </dgm:pt>
  </dgm:ptLst>
  <dgm:cxnLst>
    <dgm:cxn modelId="{97B7EA04-0015-43A0-9DFE-5FCD4BD62C5F}" type="presOf" srcId="{27465B7C-79FD-44FB-BD59-31AFB993F376}" destId="{7B11955E-3FCA-4EC7-82DF-1DB20B3776C4}" srcOrd="0" destOrd="0" presId="urn:microsoft.com/office/officeart/2008/layout/HorizontalMultiLevelHierarchy"/>
    <dgm:cxn modelId="{89E83E07-8AF8-46BE-BE71-146132AC7902}" type="presOf" srcId="{C5E49201-AA13-4D2B-B4E7-475DD9F72C6A}" destId="{CC55E513-0031-4275-BD6E-CC5F8BAC9697}" srcOrd="1" destOrd="0" presId="urn:microsoft.com/office/officeart/2008/layout/HorizontalMultiLevelHierarchy"/>
    <dgm:cxn modelId="{B6E0210C-1E9A-4BF4-B833-B99EBB9442D9}" type="presOf" srcId="{5C9AE8F7-086D-4273-8546-F17B7AD403B9}" destId="{92C04C48-A2C9-49E2-B2AF-FBD8B8667151}" srcOrd="0" destOrd="0" presId="urn:microsoft.com/office/officeart/2008/layout/HorizontalMultiLevelHierarchy"/>
    <dgm:cxn modelId="{8C29670F-5F2C-4E51-BEEF-C5A0C2597DC4}" type="presOf" srcId="{5C9AE8F7-086D-4273-8546-F17B7AD403B9}" destId="{6D67A256-AB90-4E9A-83E9-EBF25C955500}" srcOrd="1" destOrd="0" presId="urn:microsoft.com/office/officeart/2008/layout/HorizontalMultiLevelHierarchy"/>
    <dgm:cxn modelId="{5659B819-84F6-41D4-A9D8-DA949BA5F3D5}" srcId="{ED5425C5-94C8-45E7-A8F2-BCAF0F77BC93}" destId="{27465B7C-79FD-44FB-BD59-31AFB993F376}" srcOrd="0" destOrd="0" parTransId="{C5E49201-AA13-4D2B-B4E7-475DD9F72C6A}" sibTransId="{D40E389E-366A-4627-AB72-DD17B61F875B}"/>
    <dgm:cxn modelId="{0F96E929-E343-44DE-9F6B-2EC866B10247}" type="presOf" srcId="{E541D17D-1DE7-4DA9-A2E0-D447762CB55E}" destId="{94367BB9-18BB-467D-BEA9-BF24C0FD37E7}" srcOrd="0" destOrd="0" presId="urn:microsoft.com/office/officeart/2008/layout/HorizontalMultiLevelHierarchy"/>
    <dgm:cxn modelId="{2559863F-C55A-47CE-A4B0-026223577C00}" type="presOf" srcId="{9303D492-552B-4532-987E-8608F7DE92ED}" destId="{B5E96A10-493E-4DF0-B6B2-D80657DC3776}" srcOrd="0" destOrd="0" presId="urn:microsoft.com/office/officeart/2008/layout/HorizontalMultiLevelHierarchy"/>
    <dgm:cxn modelId="{A25C4C66-F523-4F5B-9CCD-371F97080F4C}" srcId="{ED5425C5-94C8-45E7-A8F2-BCAF0F77BC93}" destId="{E541D17D-1DE7-4DA9-A2E0-D447762CB55E}" srcOrd="1" destOrd="0" parTransId="{9303D492-552B-4532-987E-8608F7DE92ED}" sibTransId="{9127AE39-96B8-4D5E-9D4B-443B2F2D5679}"/>
    <dgm:cxn modelId="{9E6F0267-3111-4D44-BEC4-3D7453FEFA66}" type="presOf" srcId="{CA760103-C7DE-4D20-B278-41ACB11C272B}" destId="{2FD01A3D-D0DA-4CE0-9709-DCC9073B196D}" srcOrd="0" destOrd="0" presId="urn:microsoft.com/office/officeart/2008/layout/HorizontalMultiLevelHierarchy"/>
    <dgm:cxn modelId="{95445551-5D41-477A-A552-7ADC157C1069}" type="presOf" srcId="{ED5425C5-94C8-45E7-A8F2-BCAF0F77BC93}" destId="{C1C7C978-8DBD-4871-BD3F-C54DC1D54C67}" srcOrd="0" destOrd="0" presId="urn:microsoft.com/office/officeart/2008/layout/HorizontalMultiLevelHierarchy"/>
    <dgm:cxn modelId="{90FC7C56-52D4-480C-9A0F-1CC5BB89370C}" srcId="{E541D17D-1DE7-4DA9-A2E0-D447762CB55E}" destId="{AE8E6E81-F2F8-4768-86E4-B4F2F1124AF1}" srcOrd="0" destOrd="0" parTransId="{5C9AE8F7-086D-4273-8546-F17B7AD403B9}" sibTransId="{202A4034-86A5-4046-A735-3707A516DC8C}"/>
    <dgm:cxn modelId="{21E7B37A-1B84-48F9-AB62-12465D48976D}" srcId="{60E8A864-35CE-43E4-BDB7-DE947D0CD666}" destId="{ED5425C5-94C8-45E7-A8F2-BCAF0F77BC93}" srcOrd="0" destOrd="0" parTransId="{260A80DC-A274-4261-AC28-A42EA3F126DC}" sibTransId="{9F3DF79A-64CC-4FF2-8572-8A254A882F1F}"/>
    <dgm:cxn modelId="{88686E82-A4CA-4E22-AC98-884B2D8B6702}" type="presOf" srcId="{60E8A864-35CE-43E4-BDB7-DE947D0CD666}" destId="{3560CB0C-6F86-404B-8F99-C1583F6A1CAF}" srcOrd="0" destOrd="0" presId="urn:microsoft.com/office/officeart/2008/layout/HorizontalMultiLevelHierarchy"/>
    <dgm:cxn modelId="{0B6C8682-8EF5-422E-A826-52EAE9FCC3F5}" type="presOf" srcId="{1C3BAB74-D785-4185-91AE-E64E1F44B51B}" destId="{2D29A710-86A3-42BA-BF2F-AD2EAFC9C080}" srcOrd="1" destOrd="0" presId="urn:microsoft.com/office/officeart/2008/layout/HorizontalMultiLevelHierarchy"/>
    <dgm:cxn modelId="{89B6798C-EFEB-4BAC-9549-0408CAD7A015}" type="presOf" srcId="{C5E49201-AA13-4D2B-B4E7-475DD9F72C6A}" destId="{0AA8E527-3B6C-4AAB-981E-BD72B13B4511}" srcOrd="0" destOrd="0" presId="urn:microsoft.com/office/officeart/2008/layout/HorizontalMultiLevelHierarchy"/>
    <dgm:cxn modelId="{228D8F8D-E5EE-4A88-A896-AA8C7C54643E}" srcId="{27465B7C-79FD-44FB-BD59-31AFB993F376}" destId="{CA760103-C7DE-4D20-B278-41ACB11C272B}" srcOrd="0" destOrd="0" parTransId="{1C3BAB74-D785-4185-91AE-E64E1F44B51B}" sibTransId="{9A1F942C-A156-43B2-B262-3BFE3B24599D}"/>
    <dgm:cxn modelId="{AAB8DCC5-70CA-4997-83F7-72572D7C85B9}" type="presOf" srcId="{9303D492-552B-4532-987E-8608F7DE92ED}" destId="{7067F451-D072-4F58-82BD-2B35F92716D7}" srcOrd="1" destOrd="0" presId="urn:microsoft.com/office/officeart/2008/layout/HorizontalMultiLevelHierarchy"/>
    <dgm:cxn modelId="{AC13EAE4-F801-49F6-945C-5130AED7EEB1}" type="presOf" srcId="{1C3BAB74-D785-4185-91AE-E64E1F44B51B}" destId="{5A05C890-EAF5-460D-A107-1F10497F4918}" srcOrd="0" destOrd="0" presId="urn:microsoft.com/office/officeart/2008/layout/HorizontalMultiLevelHierarchy"/>
    <dgm:cxn modelId="{511A0DE8-F6A7-42BE-B199-775FBA05A680}" type="presOf" srcId="{AE8E6E81-F2F8-4768-86E4-B4F2F1124AF1}" destId="{D6B8FDF4-CE51-4580-8D75-E0F72B242A83}" srcOrd="0" destOrd="0" presId="urn:microsoft.com/office/officeart/2008/layout/HorizontalMultiLevelHierarchy"/>
    <dgm:cxn modelId="{35530BF2-DC57-4E69-81AE-A724E31924EE}" type="presParOf" srcId="{3560CB0C-6F86-404B-8F99-C1583F6A1CAF}" destId="{6252D6C7-DAB0-4C43-8A64-38F280A99BD4}" srcOrd="0" destOrd="0" presId="urn:microsoft.com/office/officeart/2008/layout/HorizontalMultiLevelHierarchy"/>
    <dgm:cxn modelId="{F5DD58F5-A838-426F-85AE-9BD2EB977AB8}" type="presParOf" srcId="{6252D6C7-DAB0-4C43-8A64-38F280A99BD4}" destId="{C1C7C978-8DBD-4871-BD3F-C54DC1D54C67}" srcOrd="0" destOrd="0" presId="urn:microsoft.com/office/officeart/2008/layout/HorizontalMultiLevelHierarchy"/>
    <dgm:cxn modelId="{A23BC2CD-8963-4133-8D6F-D4BBEA8E93F9}" type="presParOf" srcId="{6252D6C7-DAB0-4C43-8A64-38F280A99BD4}" destId="{A20FE747-5BC1-4D62-8AE7-42A1CC673F36}" srcOrd="1" destOrd="0" presId="urn:microsoft.com/office/officeart/2008/layout/HorizontalMultiLevelHierarchy"/>
    <dgm:cxn modelId="{DD76B9E5-FC8A-424A-BDEB-385170B314F4}" type="presParOf" srcId="{A20FE747-5BC1-4D62-8AE7-42A1CC673F36}" destId="{0AA8E527-3B6C-4AAB-981E-BD72B13B4511}" srcOrd="0" destOrd="0" presId="urn:microsoft.com/office/officeart/2008/layout/HorizontalMultiLevelHierarchy"/>
    <dgm:cxn modelId="{1EEE1451-DF13-4B6E-A6FF-50942C3ACBE7}" type="presParOf" srcId="{0AA8E527-3B6C-4AAB-981E-BD72B13B4511}" destId="{CC55E513-0031-4275-BD6E-CC5F8BAC9697}" srcOrd="0" destOrd="0" presId="urn:microsoft.com/office/officeart/2008/layout/HorizontalMultiLevelHierarchy"/>
    <dgm:cxn modelId="{ACDB4FFA-4AEA-413B-9677-1CC892396A5B}" type="presParOf" srcId="{A20FE747-5BC1-4D62-8AE7-42A1CC673F36}" destId="{247B555A-9A45-4EC9-B098-6F199A47F82A}" srcOrd="1" destOrd="0" presId="urn:microsoft.com/office/officeart/2008/layout/HorizontalMultiLevelHierarchy"/>
    <dgm:cxn modelId="{9B7F0156-3815-470F-A322-4B7D9131272D}" type="presParOf" srcId="{247B555A-9A45-4EC9-B098-6F199A47F82A}" destId="{7B11955E-3FCA-4EC7-82DF-1DB20B3776C4}" srcOrd="0" destOrd="0" presId="urn:microsoft.com/office/officeart/2008/layout/HorizontalMultiLevelHierarchy"/>
    <dgm:cxn modelId="{4FB1B6FB-2563-46DD-AE3B-9BA048E53BDF}" type="presParOf" srcId="{247B555A-9A45-4EC9-B098-6F199A47F82A}" destId="{815CB85D-DB53-42CA-B8FD-9A42C390DB84}" srcOrd="1" destOrd="0" presId="urn:microsoft.com/office/officeart/2008/layout/HorizontalMultiLevelHierarchy"/>
    <dgm:cxn modelId="{D1E95F87-B148-419B-B8D3-F6D86E88006D}" type="presParOf" srcId="{815CB85D-DB53-42CA-B8FD-9A42C390DB84}" destId="{5A05C890-EAF5-460D-A107-1F10497F4918}" srcOrd="0" destOrd="0" presId="urn:microsoft.com/office/officeart/2008/layout/HorizontalMultiLevelHierarchy"/>
    <dgm:cxn modelId="{E8948AC6-A98D-48AB-B9C5-F501D95C5811}" type="presParOf" srcId="{5A05C890-EAF5-460D-A107-1F10497F4918}" destId="{2D29A710-86A3-42BA-BF2F-AD2EAFC9C080}" srcOrd="0" destOrd="0" presId="urn:microsoft.com/office/officeart/2008/layout/HorizontalMultiLevelHierarchy"/>
    <dgm:cxn modelId="{25BB1B9F-3664-4677-985D-B26884F8D5D7}" type="presParOf" srcId="{815CB85D-DB53-42CA-B8FD-9A42C390DB84}" destId="{53DE8608-E28A-443E-9D04-EF2AA874501C}" srcOrd="1" destOrd="0" presId="urn:microsoft.com/office/officeart/2008/layout/HorizontalMultiLevelHierarchy"/>
    <dgm:cxn modelId="{149B7F5C-7479-4159-A02F-A45BBE6500D7}" type="presParOf" srcId="{53DE8608-E28A-443E-9D04-EF2AA874501C}" destId="{2FD01A3D-D0DA-4CE0-9709-DCC9073B196D}" srcOrd="0" destOrd="0" presId="urn:microsoft.com/office/officeart/2008/layout/HorizontalMultiLevelHierarchy"/>
    <dgm:cxn modelId="{D75D06B9-DF3C-458E-A941-D7C2B65C54B1}" type="presParOf" srcId="{53DE8608-E28A-443E-9D04-EF2AA874501C}" destId="{D4210BF5-3599-498E-8CCA-C71CA0AEC362}" srcOrd="1" destOrd="0" presId="urn:microsoft.com/office/officeart/2008/layout/HorizontalMultiLevelHierarchy"/>
    <dgm:cxn modelId="{C162AF22-0546-4525-B128-74CE75830C7E}" type="presParOf" srcId="{A20FE747-5BC1-4D62-8AE7-42A1CC673F36}" destId="{B5E96A10-493E-4DF0-B6B2-D80657DC3776}" srcOrd="2" destOrd="0" presId="urn:microsoft.com/office/officeart/2008/layout/HorizontalMultiLevelHierarchy"/>
    <dgm:cxn modelId="{E46BEE63-9F76-40A7-A3FE-B2E2273DCBE9}" type="presParOf" srcId="{B5E96A10-493E-4DF0-B6B2-D80657DC3776}" destId="{7067F451-D072-4F58-82BD-2B35F92716D7}" srcOrd="0" destOrd="0" presId="urn:microsoft.com/office/officeart/2008/layout/HorizontalMultiLevelHierarchy"/>
    <dgm:cxn modelId="{AB4EE098-4EE7-464D-A0DA-56F60FB1AB48}" type="presParOf" srcId="{A20FE747-5BC1-4D62-8AE7-42A1CC673F36}" destId="{91A40B81-DE3B-4E4C-966C-8FEDBDBDCEFA}" srcOrd="3" destOrd="0" presId="urn:microsoft.com/office/officeart/2008/layout/HorizontalMultiLevelHierarchy"/>
    <dgm:cxn modelId="{0EFB8C4D-B687-48D1-B28C-AD5372FCA8D0}" type="presParOf" srcId="{91A40B81-DE3B-4E4C-966C-8FEDBDBDCEFA}" destId="{94367BB9-18BB-467D-BEA9-BF24C0FD37E7}" srcOrd="0" destOrd="0" presId="urn:microsoft.com/office/officeart/2008/layout/HorizontalMultiLevelHierarchy"/>
    <dgm:cxn modelId="{7411B232-5A61-4E26-A3D4-F2B437B9683B}" type="presParOf" srcId="{91A40B81-DE3B-4E4C-966C-8FEDBDBDCEFA}" destId="{AE145671-0649-4A20-A678-B324448224AC}" srcOrd="1" destOrd="0" presId="urn:microsoft.com/office/officeart/2008/layout/HorizontalMultiLevelHierarchy"/>
    <dgm:cxn modelId="{AB83E142-FFD5-43BB-98FE-F7AB27F48C54}" type="presParOf" srcId="{AE145671-0649-4A20-A678-B324448224AC}" destId="{92C04C48-A2C9-49E2-B2AF-FBD8B8667151}" srcOrd="0" destOrd="0" presId="urn:microsoft.com/office/officeart/2008/layout/HorizontalMultiLevelHierarchy"/>
    <dgm:cxn modelId="{52DD0C6B-7322-4C02-ABD2-6608899F5F46}" type="presParOf" srcId="{92C04C48-A2C9-49E2-B2AF-FBD8B8667151}" destId="{6D67A256-AB90-4E9A-83E9-EBF25C955500}" srcOrd="0" destOrd="0" presId="urn:microsoft.com/office/officeart/2008/layout/HorizontalMultiLevelHierarchy"/>
    <dgm:cxn modelId="{D48DFBD6-09CA-403C-ADDC-D2B31C6EDD0E}" type="presParOf" srcId="{AE145671-0649-4A20-A678-B324448224AC}" destId="{65480979-BF2B-47E2-9562-569B77BB2AF2}" srcOrd="1" destOrd="0" presId="urn:microsoft.com/office/officeart/2008/layout/HorizontalMultiLevelHierarchy"/>
    <dgm:cxn modelId="{87F7DB00-B398-42E8-BA71-F7B659A5CABD}" type="presParOf" srcId="{65480979-BF2B-47E2-9562-569B77BB2AF2}" destId="{D6B8FDF4-CE51-4580-8D75-E0F72B242A83}" srcOrd="0" destOrd="0" presId="urn:microsoft.com/office/officeart/2008/layout/HorizontalMultiLevelHierarchy"/>
    <dgm:cxn modelId="{234E48F6-3116-4BD6-8F92-FD07502D4E7A}" type="presParOf" srcId="{65480979-BF2B-47E2-9562-569B77BB2AF2}" destId="{72F1BAE5-DEC5-43A9-AE5F-5746448B4A0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0E5B3-D389-47B5-9F11-7359778FF20B}">
      <dsp:nvSpPr>
        <dsp:cNvPr id="0" name=""/>
        <dsp:cNvSpPr/>
      </dsp:nvSpPr>
      <dsp:spPr>
        <a:xfrm>
          <a:off x="4544766" y="3069168"/>
          <a:ext cx="564116" cy="537458"/>
        </a:xfrm>
        <a:custGeom>
          <a:avLst/>
          <a:gdLst/>
          <a:ahLst/>
          <a:cxnLst/>
          <a:rect l="0" t="0" r="0" b="0"/>
          <a:pathLst>
            <a:path>
              <a:moveTo>
                <a:pt x="0" y="0"/>
              </a:moveTo>
              <a:lnTo>
                <a:pt x="282058" y="0"/>
              </a:lnTo>
              <a:lnTo>
                <a:pt x="282058" y="537458"/>
              </a:lnTo>
              <a:lnTo>
                <a:pt x="564116" y="53745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07345" y="3318418"/>
        <a:ext cx="38957" cy="38957"/>
      </dsp:txXfrm>
    </dsp:sp>
    <dsp:sp modelId="{3833265F-68CF-43CF-BDFF-E493D9FA385A}">
      <dsp:nvSpPr>
        <dsp:cNvPr id="0" name=""/>
        <dsp:cNvSpPr/>
      </dsp:nvSpPr>
      <dsp:spPr>
        <a:xfrm>
          <a:off x="4544766" y="2531710"/>
          <a:ext cx="564116" cy="537458"/>
        </a:xfrm>
        <a:custGeom>
          <a:avLst/>
          <a:gdLst/>
          <a:ahLst/>
          <a:cxnLst/>
          <a:rect l="0" t="0" r="0" b="0"/>
          <a:pathLst>
            <a:path>
              <a:moveTo>
                <a:pt x="0" y="537458"/>
              </a:moveTo>
              <a:lnTo>
                <a:pt x="282058" y="537458"/>
              </a:lnTo>
              <a:lnTo>
                <a:pt x="282058" y="0"/>
              </a:lnTo>
              <a:lnTo>
                <a:pt x="564116"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07345" y="2780960"/>
        <a:ext cx="38957" cy="38957"/>
      </dsp:txXfrm>
    </dsp:sp>
    <dsp:sp modelId="{FDE32FCA-EE73-41A0-8D66-3237E1E82D27}">
      <dsp:nvSpPr>
        <dsp:cNvPr id="0" name=""/>
        <dsp:cNvSpPr/>
      </dsp:nvSpPr>
      <dsp:spPr>
        <a:xfrm>
          <a:off x="1160070" y="2262981"/>
          <a:ext cx="564116" cy="806187"/>
        </a:xfrm>
        <a:custGeom>
          <a:avLst/>
          <a:gdLst/>
          <a:ahLst/>
          <a:cxnLst/>
          <a:rect l="0" t="0" r="0" b="0"/>
          <a:pathLst>
            <a:path>
              <a:moveTo>
                <a:pt x="0" y="0"/>
              </a:moveTo>
              <a:lnTo>
                <a:pt x="282058" y="0"/>
              </a:lnTo>
              <a:lnTo>
                <a:pt x="282058" y="806187"/>
              </a:lnTo>
              <a:lnTo>
                <a:pt x="564116" y="806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417529" y="2641476"/>
        <a:ext cx="49197" cy="49197"/>
      </dsp:txXfrm>
    </dsp:sp>
    <dsp:sp modelId="{348E8C98-4E88-42F9-9919-A9CD8E5C32FE}">
      <dsp:nvSpPr>
        <dsp:cNvPr id="0" name=""/>
        <dsp:cNvSpPr/>
      </dsp:nvSpPr>
      <dsp:spPr>
        <a:xfrm>
          <a:off x="4544766" y="1411074"/>
          <a:ext cx="564116" cy="91440"/>
        </a:xfrm>
        <a:custGeom>
          <a:avLst/>
          <a:gdLst/>
          <a:ahLst/>
          <a:cxnLst/>
          <a:rect l="0" t="0" r="0" b="0"/>
          <a:pathLst>
            <a:path>
              <a:moveTo>
                <a:pt x="0" y="45720"/>
              </a:moveTo>
              <a:lnTo>
                <a:pt x="564116"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12721" y="1442691"/>
        <a:ext cx="28205" cy="28205"/>
      </dsp:txXfrm>
    </dsp:sp>
    <dsp:sp modelId="{B9F7ED3D-2BDA-4DAC-AEBF-E9CF5F72E609}">
      <dsp:nvSpPr>
        <dsp:cNvPr id="0" name=""/>
        <dsp:cNvSpPr/>
      </dsp:nvSpPr>
      <dsp:spPr>
        <a:xfrm>
          <a:off x="1160070" y="1456794"/>
          <a:ext cx="564116" cy="806187"/>
        </a:xfrm>
        <a:custGeom>
          <a:avLst/>
          <a:gdLst/>
          <a:ahLst/>
          <a:cxnLst/>
          <a:rect l="0" t="0" r="0" b="0"/>
          <a:pathLst>
            <a:path>
              <a:moveTo>
                <a:pt x="0" y="806187"/>
              </a:moveTo>
              <a:lnTo>
                <a:pt x="282058" y="806187"/>
              </a:lnTo>
              <a:lnTo>
                <a:pt x="282058" y="0"/>
              </a:lnTo>
              <a:lnTo>
                <a:pt x="56411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417529" y="1835289"/>
        <a:ext cx="49197" cy="49197"/>
      </dsp:txXfrm>
    </dsp:sp>
    <dsp:sp modelId="{591D6E47-14B9-4A87-B1DB-1A03FD184441}">
      <dsp:nvSpPr>
        <dsp:cNvPr id="0" name=""/>
        <dsp:cNvSpPr/>
      </dsp:nvSpPr>
      <dsp:spPr>
        <a:xfrm rot="16200000">
          <a:off x="-1532877" y="1833015"/>
          <a:ext cx="4525963" cy="8599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 sz="2900" kern="1200" dirty="0"/>
            <a:t>The difference between distributions</a:t>
          </a:r>
          <a:endParaRPr lang="en-US" sz="2900" kern="1200" dirty="0"/>
        </a:p>
      </dsp:txBody>
      <dsp:txXfrm>
        <a:off x="-1532877" y="1833015"/>
        <a:ext cx="4525963" cy="859932"/>
      </dsp:txXfrm>
    </dsp:sp>
    <dsp:sp modelId="{BE7DEE54-26D9-4E94-AB71-9BB8F61B4EB9}">
      <dsp:nvSpPr>
        <dsp:cNvPr id="0" name=""/>
        <dsp:cNvSpPr/>
      </dsp:nvSpPr>
      <dsp:spPr>
        <a:xfrm>
          <a:off x="1724186" y="1026827"/>
          <a:ext cx="2820580" cy="8599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 sz="1800" kern="1200" dirty="0"/>
            <a:t>Does the distribution of a variable in our sample match the theoretical distribution?</a:t>
          </a:r>
          <a:endParaRPr lang="en-US" sz="1800" kern="1200" dirty="0"/>
        </a:p>
      </dsp:txBody>
      <dsp:txXfrm>
        <a:off x="1724186" y="1026827"/>
        <a:ext cx="2820580" cy="859932"/>
      </dsp:txXfrm>
    </dsp:sp>
    <dsp:sp modelId="{2A51AD6D-146B-41D8-B04F-60B577AED3AB}">
      <dsp:nvSpPr>
        <dsp:cNvPr id="0" name=""/>
        <dsp:cNvSpPr/>
      </dsp:nvSpPr>
      <dsp:spPr>
        <a:xfrm>
          <a:off x="5108882" y="1026827"/>
          <a:ext cx="2820580" cy="8599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 sz="1800" kern="1200" dirty="0"/>
            <a:t>Chi-square test to check the validity of the fit</a:t>
          </a:r>
          <a:endParaRPr lang="en-US" sz="1800" kern="1200" dirty="0"/>
        </a:p>
      </dsp:txBody>
      <dsp:txXfrm>
        <a:off x="5108882" y="1026827"/>
        <a:ext cx="2820580" cy="859932"/>
      </dsp:txXfrm>
    </dsp:sp>
    <dsp:sp modelId="{AC87E70A-67FE-44EB-89F7-89F73C7D8065}">
      <dsp:nvSpPr>
        <dsp:cNvPr id="0" name=""/>
        <dsp:cNvSpPr/>
      </dsp:nvSpPr>
      <dsp:spPr>
        <a:xfrm>
          <a:off x="1724186" y="2639202"/>
          <a:ext cx="2820580" cy="8599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 sz="1800" kern="1200" dirty="0"/>
            <a:t>Are two or more categorical variables mutually independent?</a:t>
          </a:r>
          <a:endParaRPr lang="en-US" sz="1800" kern="1200" dirty="0"/>
        </a:p>
      </dsp:txBody>
      <dsp:txXfrm>
        <a:off x="1724186" y="2639202"/>
        <a:ext cx="2820580" cy="859932"/>
      </dsp:txXfrm>
    </dsp:sp>
    <dsp:sp modelId="{BF4D656C-2F67-4215-B23D-CADA1899470B}">
      <dsp:nvSpPr>
        <dsp:cNvPr id="0" name=""/>
        <dsp:cNvSpPr/>
      </dsp:nvSpPr>
      <dsp:spPr>
        <a:xfrm>
          <a:off x="5108882" y="2101744"/>
          <a:ext cx="2820580" cy="8599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 sz="1800" kern="1200" dirty="0"/>
            <a:t>Chi-square test of independence</a:t>
          </a:r>
          <a:endParaRPr lang="en-US" sz="1800" kern="1200" dirty="0"/>
        </a:p>
      </dsp:txBody>
      <dsp:txXfrm>
        <a:off x="5108882" y="2101744"/>
        <a:ext cx="2820580" cy="859932"/>
      </dsp:txXfrm>
    </dsp:sp>
    <dsp:sp modelId="{CB0D7B05-6360-4DCE-98D1-111EAF3EF974}">
      <dsp:nvSpPr>
        <dsp:cNvPr id="0" name=""/>
        <dsp:cNvSpPr/>
      </dsp:nvSpPr>
      <dsp:spPr>
        <a:xfrm>
          <a:off x="5108882" y="3176660"/>
          <a:ext cx="2820580" cy="8599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 sz="1800" kern="1200" dirty="0"/>
            <a:t>McNemar's test for related groups</a:t>
          </a:r>
          <a:endParaRPr lang="en-US" sz="1800" kern="1200" dirty="0"/>
        </a:p>
      </dsp:txBody>
      <dsp:txXfrm>
        <a:off x="5108882" y="3176660"/>
        <a:ext cx="2820580" cy="8599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1619FE-F6F2-4902-AB65-E8AFAA0F0BDA}">
      <dsp:nvSpPr>
        <dsp:cNvPr id="0" name=""/>
        <dsp:cNvSpPr/>
      </dsp:nvSpPr>
      <dsp:spPr>
        <a:xfrm>
          <a:off x="5654721" y="4167121"/>
          <a:ext cx="409314" cy="91440"/>
        </a:xfrm>
        <a:custGeom>
          <a:avLst/>
          <a:gdLst/>
          <a:ahLst/>
          <a:cxnLst/>
          <a:rect l="0" t="0" r="0" b="0"/>
          <a:pathLst>
            <a:path>
              <a:moveTo>
                <a:pt x="0" y="45720"/>
              </a:moveTo>
              <a:lnTo>
                <a:pt x="409314"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49146" y="4202608"/>
        <a:ext cx="20465" cy="20465"/>
      </dsp:txXfrm>
    </dsp:sp>
    <dsp:sp modelId="{A6E4770F-D7BA-4FAF-8A74-B448B0BEF27B}">
      <dsp:nvSpPr>
        <dsp:cNvPr id="0" name=""/>
        <dsp:cNvSpPr/>
      </dsp:nvSpPr>
      <dsp:spPr>
        <a:xfrm>
          <a:off x="3198833" y="3822869"/>
          <a:ext cx="409314" cy="389972"/>
        </a:xfrm>
        <a:custGeom>
          <a:avLst/>
          <a:gdLst/>
          <a:ahLst/>
          <a:cxnLst/>
          <a:rect l="0" t="0" r="0" b="0"/>
          <a:pathLst>
            <a:path>
              <a:moveTo>
                <a:pt x="0" y="0"/>
              </a:moveTo>
              <a:lnTo>
                <a:pt x="204657" y="0"/>
              </a:lnTo>
              <a:lnTo>
                <a:pt x="204657" y="389972"/>
              </a:lnTo>
              <a:lnTo>
                <a:pt x="409314" y="389972"/>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89357" y="4003722"/>
        <a:ext cx="28267" cy="28267"/>
      </dsp:txXfrm>
    </dsp:sp>
    <dsp:sp modelId="{AA1D10D4-7797-4943-8D83-488B99827F2A}">
      <dsp:nvSpPr>
        <dsp:cNvPr id="0" name=""/>
        <dsp:cNvSpPr/>
      </dsp:nvSpPr>
      <dsp:spPr>
        <a:xfrm>
          <a:off x="5654721" y="3387177"/>
          <a:ext cx="409314" cy="91440"/>
        </a:xfrm>
        <a:custGeom>
          <a:avLst/>
          <a:gdLst/>
          <a:ahLst/>
          <a:cxnLst/>
          <a:rect l="0" t="0" r="0" b="0"/>
          <a:pathLst>
            <a:path>
              <a:moveTo>
                <a:pt x="0" y="45720"/>
              </a:moveTo>
              <a:lnTo>
                <a:pt x="409314"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49146" y="3422664"/>
        <a:ext cx="20465" cy="20465"/>
      </dsp:txXfrm>
    </dsp:sp>
    <dsp:sp modelId="{53535292-333F-4C01-B576-08AEB8E72F00}">
      <dsp:nvSpPr>
        <dsp:cNvPr id="0" name=""/>
        <dsp:cNvSpPr/>
      </dsp:nvSpPr>
      <dsp:spPr>
        <a:xfrm>
          <a:off x="3198833" y="3432897"/>
          <a:ext cx="409314" cy="389972"/>
        </a:xfrm>
        <a:custGeom>
          <a:avLst/>
          <a:gdLst/>
          <a:ahLst/>
          <a:cxnLst/>
          <a:rect l="0" t="0" r="0" b="0"/>
          <a:pathLst>
            <a:path>
              <a:moveTo>
                <a:pt x="0" y="389972"/>
              </a:moveTo>
              <a:lnTo>
                <a:pt x="204657" y="389972"/>
              </a:lnTo>
              <a:lnTo>
                <a:pt x="204657" y="0"/>
              </a:lnTo>
              <a:lnTo>
                <a:pt x="409314" y="0"/>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89357" y="3613749"/>
        <a:ext cx="28267" cy="28267"/>
      </dsp:txXfrm>
    </dsp:sp>
    <dsp:sp modelId="{482CF73B-2734-47FC-9BFE-DCB991FA1C8A}">
      <dsp:nvSpPr>
        <dsp:cNvPr id="0" name=""/>
        <dsp:cNvSpPr/>
      </dsp:nvSpPr>
      <dsp:spPr>
        <a:xfrm>
          <a:off x="742945" y="2652953"/>
          <a:ext cx="409314" cy="1169916"/>
        </a:xfrm>
        <a:custGeom>
          <a:avLst/>
          <a:gdLst/>
          <a:ahLst/>
          <a:cxnLst/>
          <a:rect l="0" t="0" r="0" b="0"/>
          <a:pathLst>
            <a:path>
              <a:moveTo>
                <a:pt x="0" y="0"/>
              </a:moveTo>
              <a:lnTo>
                <a:pt x="204657" y="0"/>
              </a:lnTo>
              <a:lnTo>
                <a:pt x="204657" y="1169916"/>
              </a:lnTo>
              <a:lnTo>
                <a:pt x="409314" y="116991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16616" y="3206925"/>
        <a:ext cx="61972" cy="61972"/>
      </dsp:txXfrm>
    </dsp:sp>
    <dsp:sp modelId="{5B8105B2-20CA-4514-BA56-4EFA2153B103}">
      <dsp:nvSpPr>
        <dsp:cNvPr id="0" name=""/>
        <dsp:cNvSpPr/>
      </dsp:nvSpPr>
      <dsp:spPr>
        <a:xfrm>
          <a:off x="5654721" y="2262981"/>
          <a:ext cx="409314" cy="389972"/>
        </a:xfrm>
        <a:custGeom>
          <a:avLst/>
          <a:gdLst/>
          <a:ahLst/>
          <a:cxnLst/>
          <a:rect l="0" t="0" r="0" b="0"/>
          <a:pathLst>
            <a:path>
              <a:moveTo>
                <a:pt x="0" y="0"/>
              </a:moveTo>
              <a:lnTo>
                <a:pt x="204657" y="0"/>
              </a:lnTo>
              <a:lnTo>
                <a:pt x="204657" y="389972"/>
              </a:lnTo>
              <a:lnTo>
                <a:pt x="409314" y="38997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45245" y="2443833"/>
        <a:ext cx="28267" cy="28267"/>
      </dsp:txXfrm>
    </dsp:sp>
    <dsp:sp modelId="{7FD96F7B-E7BF-406E-8AB4-B5DB3F9E247F}">
      <dsp:nvSpPr>
        <dsp:cNvPr id="0" name=""/>
        <dsp:cNvSpPr/>
      </dsp:nvSpPr>
      <dsp:spPr>
        <a:xfrm>
          <a:off x="5654721" y="1873009"/>
          <a:ext cx="409314" cy="389972"/>
        </a:xfrm>
        <a:custGeom>
          <a:avLst/>
          <a:gdLst/>
          <a:ahLst/>
          <a:cxnLst/>
          <a:rect l="0" t="0" r="0" b="0"/>
          <a:pathLst>
            <a:path>
              <a:moveTo>
                <a:pt x="0" y="389972"/>
              </a:moveTo>
              <a:lnTo>
                <a:pt x="204657" y="389972"/>
              </a:lnTo>
              <a:lnTo>
                <a:pt x="204657" y="0"/>
              </a:lnTo>
              <a:lnTo>
                <a:pt x="409314"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45245" y="2053861"/>
        <a:ext cx="28267" cy="28267"/>
      </dsp:txXfrm>
    </dsp:sp>
    <dsp:sp modelId="{4238C9DC-488C-4C28-926B-5223444B5BC3}">
      <dsp:nvSpPr>
        <dsp:cNvPr id="0" name=""/>
        <dsp:cNvSpPr/>
      </dsp:nvSpPr>
      <dsp:spPr>
        <a:xfrm>
          <a:off x="3198833" y="1483037"/>
          <a:ext cx="409314" cy="779944"/>
        </a:xfrm>
        <a:custGeom>
          <a:avLst/>
          <a:gdLst/>
          <a:ahLst/>
          <a:cxnLst/>
          <a:rect l="0" t="0" r="0" b="0"/>
          <a:pathLst>
            <a:path>
              <a:moveTo>
                <a:pt x="0" y="0"/>
              </a:moveTo>
              <a:lnTo>
                <a:pt x="204657" y="0"/>
              </a:lnTo>
              <a:lnTo>
                <a:pt x="204657" y="779944"/>
              </a:lnTo>
              <a:lnTo>
                <a:pt x="409314" y="779944"/>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81470" y="1850988"/>
        <a:ext cx="44041" cy="44041"/>
      </dsp:txXfrm>
    </dsp:sp>
    <dsp:sp modelId="{FA9965B5-E3E1-4DE8-910A-7AF9104875FE}">
      <dsp:nvSpPr>
        <dsp:cNvPr id="0" name=""/>
        <dsp:cNvSpPr/>
      </dsp:nvSpPr>
      <dsp:spPr>
        <a:xfrm>
          <a:off x="5654721" y="703093"/>
          <a:ext cx="409314" cy="389972"/>
        </a:xfrm>
        <a:custGeom>
          <a:avLst/>
          <a:gdLst/>
          <a:ahLst/>
          <a:cxnLst/>
          <a:rect l="0" t="0" r="0" b="0"/>
          <a:pathLst>
            <a:path>
              <a:moveTo>
                <a:pt x="0" y="0"/>
              </a:moveTo>
              <a:lnTo>
                <a:pt x="204657" y="0"/>
              </a:lnTo>
              <a:lnTo>
                <a:pt x="204657" y="389972"/>
              </a:lnTo>
              <a:lnTo>
                <a:pt x="409314" y="38997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45245" y="883945"/>
        <a:ext cx="28267" cy="28267"/>
      </dsp:txXfrm>
    </dsp:sp>
    <dsp:sp modelId="{ABD35C27-21EB-4C0F-BB10-FC8BFC17940B}">
      <dsp:nvSpPr>
        <dsp:cNvPr id="0" name=""/>
        <dsp:cNvSpPr/>
      </dsp:nvSpPr>
      <dsp:spPr>
        <a:xfrm>
          <a:off x="5654721" y="313121"/>
          <a:ext cx="409314" cy="389972"/>
        </a:xfrm>
        <a:custGeom>
          <a:avLst/>
          <a:gdLst/>
          <a:ahLst/>
          <a:cxnLst/>
          <a:rect l="0" t="0" r="0" b="0"/>
          <a:pathLst>
            <a:path>
              <a:moveTo>
                <a:pt x="0" y="389972"/>
              </a:moveTo>
              <a:lnTo>
                <a:pt x="204657" y="389972"/>
              </a:lnTo>
              <a:lnTo>
                <a:pt x="204657" y="0"/>
              </a:lnTo>
              <a:lnTo>
                <a:pt x="409314"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45245" y="493973"/>
        <a:ext cx="28267" cy="28267"/>
      </dsp:txXfrm>
    </dsp:sp>
    <dsp:sp modelId="{5B46327C-0B81-405B-A8C1-1486690EC75F}">
      <dsp:nvSpPr>
        <dsp:cNvPr id="0" name=""/>
        <dsp:cNvSpPr/>
      </dsp:nvSpPr>
      <dsp:spPr>
        <a:xfrm>
          <a:off x="3198833" y="703093"/>
          <a:ext cx="409314" cy="779944"/>
        </a:xfrm>
        <a:custGeom>
          <a:avLst/>
          <a:gdLst/>
          <a:ahLst/>
          <a:cxnLst/>
          <a:rect l="0" t="0" r="0" b="0"/>
          <a:pathLst>
            <a:path>
              <a:moveTo>
                <a:pt x="0" y="779944"/>
              </a:moveTo>
              <a:lnTo>
                <a:pt x="204657" y="779944"/>
              </a:lnTo>
              <a:lnTo>
                <a:pt x="204657" y="0"/>
              </a:lnTo>
              <a:lnTo>
                <a:pt x="409314" y="0"/>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81470" y="1071044"/>
        <a:ext cx="44041" cy="44041"/>
      </dsp:txXfrm>
    </dsp:sp>
    <dsp:sp modelId="{D2ECD1E0-9B2E-4D76-8CB4-397766FF8A42}">
      <dsp:nvSpPr>
        <dsp:cNvPr id="0" name=""/>
        <dsp:cNvSpPr/>
      </dsp:nvSpPr>
      <dsp:spPr>
        <a:xfrm>
          <a:off x="742945" y="1483037"/>
          <a:ext cx="409314" cy="1169916"/>
        </a:xfrm>
        <a:custGeom>
          <a:avLst/>
          <a:gdLst/>
          <a:ahLst/>
          <a:cxnLst/>
          <a:rect l="0" t="0" r="0" b="0"/>
          <a:pathLst>
            <a:path>
              <a:moveTo>
                <a:pt x="0" y="1169916"/>
              </a:moveTo>
              <a:lnTo>
                <a:pt x="204657" y="1169916"/>
              </a:lnTo>
              <a:lnTo>
                <a:pt x="204657" y="0"/>
              </a:lnTo>
              <a:lnTo>
                <a:pt x="409314"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16616" y="2037009"/>
        <a:ext cx="61972" cy="61972"/>
      </dsp:txXfrm>
    </dsp:sp>
    <dsp:sp modelId="{73E74BD0-1B7C-46BA-9E42-0B63D533EBC6}">
      <dsp:nvSpPr>
        <dsp:cNvPr id="0" name=""/>
        <dsp:cNvSpPr/>
      </dsp:nvSpPr>
      <dsp:spPr>
        <a:xfrm rot="16200000">
          <a:off x="-1211019" y="2340975"/>
          <a:ext cx="3283975" cy="623955"/>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 sz="2000" kern="1200" dirty="0"/>
            <a:t>The difference between the means of a continuous variable</a:t>
          </a:r>
          <a:endParaRPr lang="en-US" sz="2000" kern="1200" dirty="0"/>
        </a:p>
      </dsp:txBody>
      <dsp:txXfrm>
        <a:off x="-1211019" y="2340975"/>
        <a:ext cx="3283975" cy="623955"/>
      </dsp:txXfrm>
    </dsp:sp>
    <dsp:sp modelId="{1A35904B-1822-4836-9C39-10E61B20D579}">
      <dsp:nvSpPr>
        <dsp:cNvPr id="0" name=""/>
        <dsp:cNvSpPr/>
      </dsp:nvSpPr>
      <dsp:spPr>
        <a:xfrm>
          <a:off x="1152260" y="1171059"/>
          <a:ext cx="2046573" cy="623955"/>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Two groups</a:t>
          </a:r>
          <a:endParaRPr lang="en-US" sz="1600" kern="1200" dirty="0"/>
        </a:p>
      </dsp:txBody>
      <dsp:txXfrm>
        <a:off x="1152260" y="1171059"/>
        <a:ext cx="2046573" cy="623955"/>
      </dsp:txXfrm>
    </dsp:sp>
    <dsp:sp modelId="{DF1056FF-6E8F-406E-9035-0661E448553F}">
      <dsp:nvSpPr>
        <dsp:cNvPr id="0" name=""/>
        <dsp:cNvSpPr/>
      </dsp:nvSpPr>
      <dsp:spPr>
        <a:xfrm>
          <a:off x="3608148" y="391115"/>
          <a:ext cx="2046573" cy="623955"/>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Parametric tests</a:t>
          </a:r>
          <a:endParaRPr lang="en-US" sz="1600" kern="1200" dirty="0"/>
        </a:p>
      </dsp:txBody>
      <dsp:txXfrm>
        <a:off x="3608148" y="391115"/>
        <a:ext cx="2046573" cy="623955"/>
      </dsp:txXfrm>
    </dsp:sp>
    <dsp:sp modelId="{D452E6E7-68D2-4BBB-88A9-F8E8CB6FF73F}">
      <dsp:nvSpPr>
        <dsp:cNvPr id="0" name=""/>
        <dsp:cNvSpPr/>
      </dsp:nvSpPr>
      <dsp:spPr>
        <a:xfrm>
          <a:off x="6064036" y="1143"/>
          <a:ext cx="2046573" cy="62395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t-test for independent samples</a:t>
          </a:r>
          <a:endParaRPr lang="en-US" sz="1600" kern="1200" dirty="0"/>
        </a:p>
      </dsp:txBody>
      <dsp:txXfrm>
        <a:off x="6064036" y="1143"/>
        <a:ext cx="2046573" cy="623955"/>
      </dsp:txXfrm>
    </dsp:sp>
    <dsp:sp modelId="{347423FD-C91B-40AC-8E95-192008AFBDED}">
      <dsp:nvSpPr>
        <dsp:cNvPr id="0" name=""/>
        <dsp:cNvSpPr/>
      </dsp:nvSpPr>
      <dsp:spPr>
        <a:xfrm>
          <a:off x="6064036" y="781087"/>
          <a:ext cx="2046573" cy="62395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t-test for dependent (linked) samples</a:t>
          </a:r>
          <a:endParaRPr lang="en-US" sz="1600" kern="1200" dirty="0"/>
        </a:p>
      </dsp:txBody>
      <dsp:txXfrm>
        <a:off x="6064036" y="781087"/>
        <a:ext cx="2046573" cy="623955"/>
      </dsp:txXfrm>
    </dsp:sp>
    <dsp:sp modelId="{7C0BA6C6-8E09-4BA1-B1E7-EEE2F515F886}">
      <dsp:nvSpPr>
        <dsp:cNvPr id="0" name=""/>
        <dsp:cNvSpPr/>
      </dsp:nvSpPr>
      <dsp:spPr>
        <a:xfrm>
          <a:off x="3608148" y="1951003"/>
          <a:ext cx="2046573" cy="623955"/>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Non-parametric tests</a:t>
          </a:r>
          <a:endParaRPr lang="en-US" sz="1600" kern="1200" dirty="0"/>
        </a:p>
      </dsp:txBody>
      <dsp:txXfrm>
        <a:off x="3608148" y="1951003"/>
        <a:ext cx="2046573" cy="623955"/>
      </dsp:txXfrm>
    </dsp:sp>
    <dsp:sp modelId="{33B9BA5D-5D00-42AF-8388-89AA115C4725}">
      <dsp:nvSpPr>
        <dsp:cNvPr id="0" name=""/>
        <dsp:cNvSpPr/>
      </dsp:nvSpPr>
      <dsp:spPr>
        <a:xfrm>
          <a:off x="6064036" y="1561031"/>
          <a:ext cx="2046573" cy="62395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Rank sum test for independent samples</a:t>
          </a:r>
          <a:endParaRPr lang="en-US" sz="1600" kern="1200" dirty="0"/>
        </a:p>
      </dsp:txBody>
      <dsp:txXfrm>
        <a:off x="6064036" y="1561031"/>
        <a:ext cx="2046573" cy="623955"/>
      </dsp:txXfrm>
    </dsp:sp>
    <dsp:sp modelId="{FD4C3105-A0F7-435D-BAB8-8B413855AE42}">
      <dsp:nvSpPr>
        <dsp:cNvPr id="0" name=""/>
        <dsp:cNvSpPr/>
      </dsp:nvSpPr>
      <dsp:spPr>
        <a:xfrm>
          <a:off x="6064036" y="2340975"/>
          <a:ext cx="2046573" cy="62395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Sign test for dependent (connected) samples</a:t>
          </a:r>
          <a:endParaRPr lang="en-US" sz="1600" kern="1200" dirty="0"/>
        </a:p>
      </dsp:txBody>
      <dsp:txXfrm>
        <a:off x="6064036" y="2340975"/>
        <a:ext cx="2046573" cy="623955"/>
      </dsp:txXfrm>
    </dsp:sp>
    <dsp:sp modelId="{12C2F893-6566-4CA5-B0F1-742CBE162D7B}">
      <dsp:nvSpPr>
        <dsp:cNvPr id="0" name=""/>
        <dsp:cNvSpPr/>
      </dsp:nvSpPr>
      <dsp:spPr>
        <a:xfrm>
          <a:off x="1152260" y="3510892"/>
          <a:ext cx="2046573" cy="623955"/>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Three or more groups</a:t>
          </a:r>
          <a:endParaRPr lang="en-US" sz="1600" kern="1200" dirty="0"/>
        </a:p>
      </dsp:txBody>
      <dsp:txXfrm>
        <a:off x="1152260" y="3510892"/>
        <a:ext cx="2046573" cy="623955"/>
      </dsp:txXfrm>
    </dsp:sp>
    <dsp:sp modelId="{8A079DDF-F0AE-4B72-A4AA-1B61408A984F}">
      <dsp:nvSpPr>
        <dsp:cNvPr id="0" name=""/>
        <dsp:cNvSpPr/>
      </dsp:nvSpPr>
      <dsp:spPr>
        <a:xfrm>
          <a:off x="3608148" y="3120919"/>
          <a:ext cx="2046573" cy="623955"/>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Parametric tests</a:t>
          </a:r>
          <a:endParaRPr lang="en-US" sz="1600" kern="1200" dirty="0"/>
        </a:p>
      </dsp:txBody>
      <dsp:txXfrm>
        <a:off x="3608148" y="3120919"/>
        <a:ext cx="2046573" cy="623955"/>
      </dsp:txXfrm>
    </dsp:sp>
    <dsp:sp modelId="{06354DAE-E0A4-4FD7-9723-B896FE18EC50}">
      <dsp:nvSpPr>
        <dsp:cNvPr id="0" name=""/>
        <dsp:cNvSpPr/>
      </dsp:nvSpPr>
      <dsp:spPr>
        <a:xfrm>
          <a:off x="6064036" y="3120919"/>
          <a:ext cx="2046573" cy="62395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ANOVA</a:t>
          </a:r>
          <a:endParaRPr lang="en-US" sz="1600" kern="1200" dirty="0"/>
        </a:p>
      </dsp:txBody>
      <dsp:txXfrm>
        <a:off x="6064036" y="3120919"/>
        <a:ext cx="2046573" cy="623955"/>
      </dsp:txXfrm>
    </dsp:sp>
    <dsp:sp modelId="{B24443EE-139B-49ED-847E-78598F18E0D0}">
      <dsp:nvSpPr>
        <dsp:cNvPr id="0" name=""/>
        <dsp:cNvSpPr/>
      </dsp:nvSpPr>
      <dsp:spPr>
        <a:xfrm>
          <a:off x="3608148" y="3900864"/>
          <a:ext cx="2046573" cy="623955"/>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Non-parametric tests</a:t>
          </a:r>
          <a:endParaRPr lang="en-US" sz="1600" kern="1200" dirty="0"/>
        </a:p>
      </dsp:txBody>
      <dsp:txXfrm>
        <a:off x="3608148" y="3900864"/>
        <a:ext cx="2046573" cy="623955"/>
      </dsp:txXfrm>
    </dsp:sp>
    <dsp:sp modelId="{0A971751-FA70-4394-ACD7-252D85208FE3}">
      <dsp:nvSpPr>
        <dsp:cNvPr id="0" name=""/>
        <dsp:cNvSpPr/>
      </dsp:nvSpPr>
      <dsp:spPr>
        <a:xfrm>
          <a:off x="6064036" y="3900864"/>
          <a:ext cx="2046573" cy="62395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 sz="1600" kern="1200" dirty="0"/>
            <a:t>Kruskal Wallis</a:t>
          </a:r>
          <a:endParaRPr lang="en-US" sz="1600" kern="1200" dirty="0"/>
        </a:p>
      </dsp:txBody>
      <dsp:txXfrm>
        <a:off x="6064036" y="3900864"/>
        <a:ext cx="2046573" cy="6239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C04C48-A2C9-49E2-B2AF-FBD8B8667151}">
      <dsp:nvSpPr>
        <dsp:cNvPr id="0" name=""/>
        <dsp:cNvSpPr/>
      </dsp:nvSpPr>
      <dsp:spPr>
        <a:xfrm>
          <a:off x="4544766" y="2754719"/>
          <a:ext cx="564116" cy="91440"/>
        </a:xfrm>
        <a:custGeom>
          <a:avLst/>
          <a:gdLst/>
          <a:ahLst/>
          <a:cxnLst/>
          <a:rect l="0" t="0" r="0" b="0"/>
          <a:pathLst>
            <a:path>
              <a:moveTo>
                <a:pt x="0" y="45720"/>
              </a:moveTo>
              <a:lnTo>
                <a:pt x="564116" y="45720"/>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12721" y="2786336"/>
        <a:ext cx="28205" cy="28205"/>
      </dsp:txXfrm>
    </dsp:sp>
    <dsp:sp modelId="{B5E96A10-493E-4DF0-B6B2-D80657DC3776}">
      <dsp:nvSpPr>
        <dsp:cNvPr id="0" name=""/>
        <dsp:cNvSpPr/>
      </dsp:nvSpPr>
      <dsp:spPr>
        <a:xfrm>
          <a:off x="1160070" y="2262981"/>
          <a:ext cx="564116" cy="537458"/>
        </a:xfrm>
        <a:custGeom>
          <a:avLst/>
          <a:gdLst/>
          <a:ahLst/>
          <a:cxnLst/>
          <a:rect l="0" t="0" r="0" b="0"/>
          <a:pathLst>
            <a:path>
              <a:moveTo>
                <a:pt x="0" y="0"/>
              </a:moveTo>
              <a:lnTo>
                <a:pt x="282058" y="0"/>
              </a:lnTo>
              <a:lnTo>
                <a:pt x="282058" y="537458"/>
              </a:lnTo>
              <a:lnTo>
                <a:pt x="564116" y="53745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422649" y="2512231"/>
        <a:ext cx="38957" cy="38957"/>
      </dsp:txXfrm>
    </dsp:sp>
    <dsp:sp modelId="{5A05C890-EAF5-460D-A107-1F10497F4918}">
      <dsp:nvSpPr>
        <dsp:cNvPr id="0" name=""/>
        <dsp:cNvSpPr/>
      </dsp:nvSpPr>
      <dsp:spPr>
        <a:xfrm>
          <a:off x="4544766" y="1679803"/>
          <a:ext cx="564116" cy="91440"/>
        </a:xfrm>
        <a:custGeom>
          <a:avLst/>
          <a:gdLst/>
          <a:ahLst/>
          <a:cxnLst/>
          <a:rect l="0" t="0" r="0" b="0"/>
          <a:pathLst>
            <a:path>
              <a:moveTo>
                <a:pt x="0" y="45720"/>
              </a:moveTo>
              <a:lnTo>
                <a:pt x="564116" y="45720"/>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12721" y="1711420"/>
        <a:ext cx="28205" cy="28205"/>
      </dsp:txXfrm>
    </dsp:sp>
    <dsp:sp modelId="{0AA8E527-3B6C-4AAB-981E-BD72B13B4511}">
      <dsp:nvSpPr>
        <dsp:cNvPr id="0" name=""/>
        <dsp:cNvSpPr/>
      </dsp:nvSpPr>
      <dsp:spPr>
        <a:xfrm>
          <a:off x="1160070" y="1725523"/>
          <a:ext cx="564116" cy="537458"/>
        </a:xfrm>
        <a:custGeom>
          <a:avLst/>
          <a:gdLst/>
          <a:ahLst/>
          <a:cxnLst/>
          <a:rect l="0" t="0" r="0" b="0"/>
          <a:pathLst>
            <a:path>
              <a:moveTo>
                <a:pt x="0" y="537458"/>
              </a:moveTo>
              <a:lnTo>
                <a:pt x="282058" y="537458"/>
              </a:lnTo>
              <a:lnTo>
                <a:pt x="282058" y="0"/>
              </a:lnTo>
              <a:lnTo>
                <a:pt x="564116"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422649" y="1974773"/>
        <a:ext cx="38957" cy="38957"/>
      </dsp:txXfrm>
    </dsp:sp>
    <dsp:sp modelId="{C1C7C978-8DBD-4871-BD3F-C54DC1D54C67}">
      <dsp:nvSpPr>
        <dsp:cNvPr id="0" name=""/>
        <dsp:cNvSpPr/>
      </dsp:nvSpPr>
      <dsp:spPr>
        <a:xfrm rot="16200000">
          <a:off x="-1532877" y="1833015"/>
          <a:ext cx="4525963" cy="859932"/>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 sz="2100" kern="1200" dirty="0"/>
            <a:t>The difference between the proportions of the values of the categorical variable</a:t>
          </a:r>
          <a:endParaRPr lang="en-US" sz="2100" kern="1200" dirty="0"/>
        </a:p>
      </dsp:txBody>
      <dsp:txXfrm>
        <a:off x="-1532877" y="1833015"/>
        <a:ext cx="4525963" cy="859932"/>
      </dsp:txXfrm>
    </dsp:sp>
    <dsp:sp modelId="{7B11955E-3FCA-4EC7-82DF-1DB20B3776C4}">
      <dsp:nvSpPr>
        <dsp:cNvPr id="0" name=""/>
        <dsp:cNvSpPr/>
      </dsp:nvSpPr>
      <dsp:spPr>
        <a:xfrm>
          <a:off x="1724186" y="1295556"/>
          <a:ext cx="2820580" cy="859932"/>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 sz="1900" kern="1200" dirty="0"/>
            <a:t>One sample is compared to the theoretical proportion</a:t>
          </a:r>
          <a:endParaRPr lang="en-US" sz="1900" kern="1200" dirty="0"/>
        </a:p>
      </dsp:txBody>
      <dsp:txXfrm>
        <a:off x="1724186" y="1295556"/>
        <a:ext cx="2820580" cy="859932"/>
      </dsp:txXfrm>
    </dsp:sp>
    <dsp:sp modelId="{2FD01A3D-D0DA-4CE0-9709-DCC9073B196D}">
      <dsp:nvSpPr>
        <dsp:cNvPr id="0" name=""/>
        <dsp:cNvSpPr/>
      </dsp:nvSpPr>
      <dsp:spPr>
        <a:xfrm>
          <a:off x="5108882" y="1295556"/>
          <a:ext cx="2820580" cy="85993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 sz="1900" kern="1200" dirty="0"/>
            <a:t>z - score</a:t>
          </a:r>
          <a:endParaRPr lang="en-US" sz="1900" kern="1200" dirty="0"/>
        </a:p>
      </dsp:txBody>
      <dsp:txXfrm>
        <a:off x="5108882" y="1295556"/>
        <a:ext cx="2820580" cy="859932"/>
      </dsp:txXfrm>
    </dsp:sp>
    <dsp:sp modelId="{94367BB9-18BB-467D-BEA9-BF24C0FD37E7}">
      <dsp:nvSpPr>
        <dsp:cNvPr id="0" name=""/>
        <dsp:cNvSpPr/>
      </dsp:nvSpPr>
      <dsp:spPr>
        <a:xfrm>
          <a:off x="1724186" y="2370473"/>
          <a:ext cx="2820580" cy="859932"/>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 sz="1900" kern="1200" dirty="0"/>
            <a:t>Two samples</a:t>
          </a:r>
          <a:endParaRPr lang="en-US" sz="1900" kern="1200" dirty="0"/>
        </a:p>
      </dsp:txBody>
      <dsp:txXfrm>
        <a:off x="1724186" y="2370473"/>
        <a:ext cx="2820580" cy="859932"/>
      </dsp:txXfrm>
    </dsp:sp>
    <dsp:sp modelId="{D6B8FDF4-CE51-4580-8D75-E0F72B242A83}">
      <dsp:nvSpPr>
        <dsp:cNvPr id="0" name=""/>
        <dsp:cNvSpPr/>
      </dsp:nvSpPr>
      <dsp:spPr>
        <a:xfrm>
          <a:off x="5108882" y="2370473"/>
          <a:ext cx="2820580" cy="85993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 sz="1900" kern="1200" dirty="0"/>
            <a:t>z - test for the difference of proportions in two independent samples</a:t>
          </a:r>
          <a:endParaRPr lang="en-US" sz="1900" kern="1200" dirty="0"/>
        </a:p>
      </dsp:txBody>
      <dsp:txXfrm>
        <a:off x="5108882" y="2370473"/>
        <a:ext cx="2820580" cy="85993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916514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788866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77854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199580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83533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6CA984-8E54-4EE1-B797-262D7A3354F2}" type="datetimeFigureOut">
              <a:rPr lang="en-US" smtClean="0"/>
              <a:pPr/>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3585053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C6CA984-8E54-4EE1-B797-262D7A3354F2}" type="datetimeFigureOut">
              <a:rPr lang="en-US" smtClean="0"/>
              <a:pPr/>
              <a:t>8/19/2023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2840598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C6CA984-8E54-4EE1-B797-262D7A3354F2}" type="datetimeFigureOut">
              <a:rPr lang="en-US" smtClean="0"/>
              <a:pPr/>
              <a:t>8/19/2023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4109269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6CA984-8E54-4EE1-B797-262D7A3354F2}" type="datetimeFigureOut">
              <a:rPr lang="en-US" smtClean="0"/>
              <a:pPr/>
              <a:t>8/19/2023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394997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6CA984-8E54-4EE1-B797-262D7A3354F2}" type="datetimeFigureOut">
              <a:rPr lang="en-US" smtClean="0"/>
              <a:pPr/>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2533714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6CA984-8E54-4EE1-B797-262D7A3354F2}" type="datetimeFigureOut">
              <a:rPr lang="en-US" smtClean="0"/>
              <a:pPr/>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207030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alpha val="21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6CA984-8E54-4EE1-B797-262D7A3354F2}" type="datetimeFigureOut">
              <a:rPr lang="en-US" smtClean="0"/>
              <a:pPr/>
              <a:t>8/19/2023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493CE-56C9-412B-A063-5DD699DBA23A}" type="slidenum">
              <a:rPr lang="en-US" smtClean="0"/>
              <a:pPr/>
              <a:t>‹#›</a:t>
            </a:fld>
            <a:endParaRPr lang="en-US"/>
          </a:p>
        </p:txBody>
      </p:sp>
    </p:spTree>
    <p:extLst>
      <p:ext uri="{BB962C8B-B14F-4D97-AF65-F5344CB8AC3E}">
        <p14:creationId xmlns:p14="http://schemas.microsoft.com/office/powerpoint/2010/main" val="1975413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UNIVARIANT AND MULTIVARIANT STATISTICAL ANALYSIS</a:t>
            </a:r>
          </a:p>
        </p:txBody>
      </p:sp>
      <p:sp>
        <p:nvSpPr>
          <p:cNvPr id="3" name="Subtitle 2"/>
          <p:cNvSpPr>
            <a:spLocks noGrp="1"/>
          </p:cNvSpPr>
          <p:nvPr>
            <p:ph type="subTitle" idx="1"/>
          </p:nvPr>
        </p:nvSpPr>
        <p:spPr/>
        <p:txBody>
          <a:bodyPr/>
          <a:lstStyle/>
          <a:p>
            <a:r>
              <a:rPr lang="en" dirty="0"/>
              <a:t>Slobodan Janković</a:t>
            </a:r>
            <a:endParaRPr lang="en-US" dirty="0"/>
          </a:p>
        </p:txBody>
      </p:sp>
    </p:spTree>
    <p:extLst>
      <p:ext uri="{BB962C8B-B14F-4D97-AF65-F5344CB8AC3E}">
        <p14:creationId xmlns:p14="http://schemas.microsoft.com/office/powerpoint/2010/main" val="2884542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 sz="3600" dirty="0"/>
              <a:t>Sum of ranks test (Mann Whitney U test, Wilcoxon two sample signed rank test)</a:t>
            </a:r>
            <a:endParaRPr lang="en-US" sz="36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600200"/>
                <a:ext cx="8229600" cy="5029200"/>
              </a:xfrm>
            </p:spPr>
            <p:txBody>
              <a:bodyPr>
                <a:normAutofit fontScale="85000" lnSpcReduction="10000"/>
              </a:bodyPr>
              <a:lstStyle/>
              <a:p>
                <a:r>
                  <a:rPr lang="en" dirty="0"/>
                  <a:t>A non-parametric test for determining the difference between two independent samples</a:t>
                </a:r>
              </a:p>
              <a:p>
                <a:r>
                  <a:rPr lang="en" dirty="0"/>
                  <a:t>It is based on the rank (order) of the data in both groups</a:t>
                </a:r>
              </a:p>
              <a:p>
                <a:r>
                  <a:rPr lang="en" dirty="0"/>
                  <a:t>Data from both groups are ranked in a unique order</a:t>
                </a:r>
              </a:p>
              <a:p>
                <a:r>
                  <a:rPr lang="en" dirty="0"/>
                  <a:t>The same values are given the mean of their ranks</a:t>
                </a:r>
              </a:p>
              <a:p>
                <a:r>
                  <a:rPr lang="en" dirty="0"/>
                  <a:t>The ranks are added in both groups separately, so that the values are obtained</a:t>
                </a:r>
                <a14:m>
                  <m:oMath xmlns:m="http://schemas.openxmlformats.org/officeDocument/2006/math">
                    <m:sSub>
                      <m:sSubPr>
                        <m:ctrlPr>
                          <a:rPr lang="sr-Latn-RS" i="1" smtClean="0">
                            <a:latin typeface="Cambria Math" panose="02040503050406030204" pitchFamily="18" charset="0"/>
                          </a:rPr>
                        </m:ctrlPr>
                      </m:sSubPr>
                      <m:e>
                        <m:r>
                          <a:rPr lang="sr-Latn-RS" b="0" i="1" smtClean="0">
                            <a:latin typeface="Cambria Math"/>
                          </a:rPr>
                          <m:t>𝑇</m:t>
                        </m:r>
                      </m:e>
                      <m:sub>
                        <m:r>
                          <a:rPr lang="sr-Latn-RS" b="0" i="1" smtClean="0">
                            <a:latin typeface="Cambria Math"/>
                          </a:rPr>
                          <m:t>1</m:t>
                        </m:r>
                      </m:sub>
                    </m:sSub>
                    <m:r>
                      <a:rPr lang="sr-Latn-RS" b="0" i="1" smtClean="0">
                        <a:latin typeface="Cambria Math"/>
                      </a:rPr>
                      <m:t> </m:t>
                    </m:r>
                    <m:r>
                      <a:rPr lang="sr-Latn-RS" b="0" i="1" smtClean="0">
                        <a:latin typeface="Cambria Math"/>
                      </a:rPr>
                      <m:t>𝑖</m:t>
                    </m:r>
                    <m:r>
                      <a:rPr lang="sr-Latn-RS" b="0" i="1" smtClean="0">
                        <a:latin typeface="Cambria Math"/>
                      </a:rPr>
                      <m:t> </m:t>
                    </m:r>
                    <m:sSub>
                      <m:sSubPr>
                        <m:ctrlPr>
                          <a:rPr lang="sr-Latn-RS" b="0" i="1" smtClean="0">
                            <a:latin typeface="Cambria Math" panose="02040503050406030204" pitchFamily="18" charset="0"/>
                          </a:rPr>
                        </m:ctrlPr>
                      </m:sSubPr>
                      <m:e>
                        <m:r>
                          <a:rPr lang="sr-Latn-RS" b="0" i="1" smtClean="0">
                            <a:latin typeface="Cambria Math"/>
                          </a:rPr>
                          <m:t>𝑇</m:t>
                        </m:r>
                      </m:e>
                      <m:sub>
                        <m:r>
                          <a:rPr lang="sr-Latn-RS" b="0" i="1" smtClean="0">
                            <a:latin typeface="Cambria Math"/>
                          </a:rPr>
                          <m:t>2</m:t>
                        </m:r>
                      </m:sub>
                    </m:sSub>
                  </m:oMath>
                </a14:m>
                <a:endParaRPr lang="sr-Latn-RS" dirty="0"/>
              </a:p>
              <a:p>
                <a:r>
                  <a:rPr lang="en" dirty="0"/>
                  <a:t>The smaller of these two values is compared to the table value (determined by group sizes): the difference is significant if the calculated value is LESS than the table value</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029200"/>
              </a:xfrm>
              <a:blipFill>
                <a:blip r:embed="rId2"/>
                <a:stretch>
                  <a:fillRect l="-1259" t="-1939" r="-815" b="-1576"/>
                </a:stretch>
              </a:blipFill>
            </p:spPr>
            <p:txBody>
              <a:bodyPr/>
              <a:lstStyle/>
              <a:p>
                <a:r>
                  <a:rPr lang="en-US">
                    <a:noFill/>
                  </a:rPr>
                  <a:t> </a:t>
                </a:r>
              </a:p>
            </p:txBody>
          </p:sp>
        </mc:Fallback>
      </mc:AlternateContent>
    </p:spTree>
    <p:extLst>
      <p:ext uri="{BB962C8B-B14F-4D97-AF65-F5344CB8AC3E}">
        <p14:creationId xmlns:p14="http://schemas.microsoft.com/office/powerpoint/2010/main" val="1917182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dirty="0"/>
              <a:t>Sign test (Wicoxon matched pairs test)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85000" lnSpcReduction="20000"/>
              </a:bodyPr>
              <a:lstStyle/>
              <a:p>
                <a:r>
                  <a:rPr lang="en" dirty="0"/>
                  <a:t>Non-parametric test for determining the difference between two dependent (linked) groups</a:t>
                </a:r>
              </a:p>
              <a:p>
                <a:r>
                  <a:rPr lang="en" dirty="0"/>
                  <a:t>Differences between pairs are ranked regardless of sign, and zeros are omitted</a:t>
                </a:r>
              </a:p>
              <a:p>
                <a:r>
                  <a:rPr lang="en" dirty="0"/>
                  <a:t>The same difference values are given the mean of their ranks</a:t>
                </a:r>
              </a:p>
              <a:p>
                <a:r>
                  <a:rPr lang="en" dirty="0"/>
                  <a:t>Then add all the differences with a negative and a positive sign separately:</a:t>
                </a:r>
                <a14:m>
                  <m:oMath xmlns:m="http://schemas.openxmlformats.org/officeDocument/2006/math">
                    <m:sSub>
                      <m:sSubPr>
                        <m:ctrlPr>
                          <a:rPr lang="sr-Latn-RS" i="1" smtClean="0">
                            <a:latin typeface="Cambria Math" panose="02040503050406030204" pitchFamily="18" charset="0"/>
                          </a:rPr>
                        </m:ctrlPr>
                      </m:sSubPr>
                      <m:e>
                        <m:r>
                          <a:rPr lang="sr-Latn-RS" b="0" i="1" smtClean="0">
                            <a:latin typeface="Cambria Math"/>
                          </a:rPr>
                          <m:t>𝑇</m:t>
                        </m:r>
                      </m:e>
                      <m:sub>
                        <m:r>
                          <a:rPr lang="sr-Latn-RS" b="0" i="1" smtClean="0">
                            <a:latin typeface="Cambria Math"/>
                          </a:rPr>
                          <m:t>+</m:t>
                        </m:r>
                      </m:sub>
                    </m:sSub>
                    <m:r>
                      <a:rPr lang="sr-Latn-RS" b="0" i="1" smtClean="0">
                        <a:latin typeface="Cambria Math"/>
                      </a:rPr>
                      <m:t> </m:t>
                    </m:r>
                    <m:r>
                      <a:rPr lang="sr-Latn-RS" b="0" i="1" smtClean="0">
                        <a:latin typeface="Cambria Math" panose="02040503050406030204" pitchFamily="18" charset="0"/>
                      </a:rPr>
                      <m:t> </m:t>
                    </m:r>
                    <m:r>
                      <a:rPr lang="sr-Latn-RS" b="0" i="1" smtClean="0">
                        <a:latin typeface="Cambria Math" panose="02040503050406030204" pitchFamily="18" charset="0"/>
                      </a:rPr>
                      <m:t>𝑎𝑛𝑑</m:t>
                    </m:r>
                    <m:r>
                      <a:rPr lang="sr-Latn-RS" b="0" i="1" smtClean="0">
                        <a:latin typeface="Cambria Math" panose="02040503050406030204" pitchFamily="18" charset="0"/>
                      </a:rPr>
                      <m:t>  </m:t>
                    </m:r>
                    <m:sSub>
                      <m:sSubPr>
                        <m:ctrlPr>
                          <a:rPr lang="sr-Latn-RS" b="0" i="1" smtClean="0">
                            <a:latin typeface="Cambria Math" panose="02040503050406030204" pitchFamily="18" charset="0"/>
                          </a:rPr>
                        </m:ctrlPr>
                      </m:sSubPr>
                      <m:e>
                        <m:r>
                          <a:rPr lang="sr-Latn-RS" b="0" i="1" smtClean="0">
                            <a:latin typeface="Cambria Math"/>
                          </a:rPr>
                          <m:t>𝑇</m:t>
                        </m:r>
                      </m:e>
                      <m:sub>
                        <m:r>
                          <a:rPr lang="sr-Latn-RS" b="0" i="1" smtClean="0">
                            <a:latin typeface="Cambria Math"/>
                          </a:rPr>
                          <m:t>−</m:t>
                        </m:r>
                      </m:sub>
                    </m:sSub>
                  </m:oMath>
                </a14:m>
                <a:endParaRPr lang="sr-Latn-RS" b="0" dirty="0"/>
              </a:p>
              <a:p>
                <a:r>
                  <a:rPr lang="en" dirty="0"/>
                  <a:t>The smaller of these two values is compared to the table value ( determined by group size): the difference is significant if the calculated value is LESS than the table value</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259" t="-2830" r="-1778" b="-404"/>
                </a:stretch>
              </a:blipFill>
            </p:spPr>
            <p:txBody>
              <a:bodyPr/>
              <a:lstStyle/>
              <a:p>
                <a:r>
                  <a:rPr lang="en-US">
                    <a:noFill/>
                  </a:rPr>
                  <a:t> </a:t>
                </a:r>
              </a:p>
            </p:txBody>
          </p:sp>
        </mc:Fallback>
      </mc:AlternateContent>
    </p:spTree>
    <p:extLst>
      <p:ext uri="{BB962C8B-B14F-4D97-AF65-F5344CB8AC3E}">
        <p14:creationId xmlns:p14="http://schemas.microsoft.com/office/powerpoint/2010/main" val="157628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ANOVA</a:t>
            </a:r>
            <a:endParaRPr lang="en-US" dirty="0"/>
          </a:p>
        </p:txBody>
      </p:sp>
      <p:sp>
        <p:nvSpPr>
          <p:cNvPr id="3" name="Content Placeholder 2"/>
          <p:cNvSpPr>
            <a:spLocks noGrp="1"/>
          </p:cNvSpPr>
          <p:nvPr>
            <p:ph idx="1"/>
          </p:nvPr>
        </p:nvSpPr>
        <p:spPr/>
        <p:txBody>
          <a:bodyPr>
            <a:normAutofit fontScale="77500" lnSpcReduction="20000"/>
          </a:bodyPr>
          <a:lstStyle/>
          <a:p>
            <a:r>
              <a:rPr lang="en" dirty="0"/>
              <a:t>Compares whether there is a difference between the values of a continuous variable of multiple groups</a:t>
            </a:r>
          </a:p>
          <a:p>
            <a:r>
              <a:rPr lang="en" dirty="0"/>
              <a:t>It actually compares the variability between group means and the residual variability unrelated to groups</a:t>
            </a:r>
          </a:p>
          <a:p>
            <a:r>
              <a:rPr lang="en" dirty="0"/>
              <a:t>is calculated </a:t>
            </a:r>
            <a:r>
              <a:rPr lang="en" b="1" dirty="0">
                <a:solidFill>
                  <a:srgbClr val="FF0000"/>
                </a:solidFill>
              </a:rPr>
              <a:t>: variance between groups / residual variance</a:t>
            </a:r>
          </a:p>
          <a:p>
            <a:r>
              <a:rPr lang="en" dirty="0"/>
              <a:t>F is distributed according to the F distribution determined by the degrees of freedom: the number of groups minus 1 and the number of observation units minus 1</a:t>
            </a:r>
          </a:p>
          <a:p>
            <a:r>
              <a:rPr lang="en" dirty="0"/>
              <a:t>Conditions for applying ANOVA: normal distribution of data per group and identical standard deviations per group</a:t>
            </a:r>
          </a:p>
          <a:p>
            <a:endParaRPr lang="en-US" dirty="0"/>
          </a:p>
        </p:txBody>
      </p:sp>
    </p:spTree>
    <p:extLst>
      <p:ext uri="{BB962C8B-B14F-4D97-AF65-F5344CB8AC3E}">
        <p14:creationId xmlns:p14="http://schemas.microsoft.com/office/powerpoint/2010/main" val="3154493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Kruskall Wallis</a:t>
            </a:r>
            <a:endParaRPr lang="en-US" dirty="0"/>
          </a:p>
        </p:txBody>
      </p:sp>
      <p:sp>
        <p:nvSpPr>
          <p:cNvPr id="3" name="Content Placeholder 2"/>
          <p:cNvSpPr>
            <a:spLocks noGrp="1"/>
          </p:cNvSpPr>
          <p:nvPr>
            <p:ph idx="1"/>
          </p:nvPr>
        </p:nvSpPr>
        <p:spPr>
          <a:xfrm>
            <a:off x="228600" y="1600200"/>
            <a:ext cx="4572000" cy="5105400"/>
          </a:xfrm>
        </p:spPr>
        <p:txBody>
          <a:bodyPr>
            <a:normAutofit fontScale="70000" lnSpcReduction="20000"/>
          </a:bodyPr>
          <a:lstStyle/>
          <a:p>
            <a:r>
              <a:rPr lang="en" dirty="0" err="1"/>
              <a:t>Non-parametric</a:t>
            </a:r>
            <a:r>
              <a:rPr lang="en" dirty="0"/>
              <a:t> </a:t>
            </a:r>
            <a:r>
              <a:rPr lang="en" dirty="0" err="1"/>
              <a:t>an alternative </a:t>
            </a:r>
            <a:r>
              <a:rPr lang="en" dirty="0"/>
              <a:t>to ANOVA-I</a:t>
            </a:r>
          </a:p>
          <a:p>
            <a:r>
              <a:rPr lang="en" dirty="0" err="1"/>
              <a:t>Compare</a:t>
            </a:r>
            <a:r>
              <a:rPr lang="en" dirty="0"/>
              <a:t> </a:t>
            </a:r>
            <a:r>
              <a:rPr lang="en" dirty="0" err="1"/>
              <a:t>ranks</a:t>
            </a:r>
            <a:r>
              <a:rPr lang="en" dirty="0"/>
              <a:t> </a:t>
            </a:r>
            <a:r>
              <a:rPr lang="en" dirty="0" err="1"/>
              <a:t>values</a:t>
            </a:r>
            <a:r>
              <a:rPr lang="en" dirty="0"/>
              <a:t> </a:t>
            </a:r>
            <a:r>
              <a:rPr lang="en" dirty="0" err="1"/>
              <a:t>continuous</a:t>
            </a:r>
            <a:r>
              <a:rPr lang="en" dirty="0"/>
              <a:t> </a:t>
            </a:r>
            <a:r>
              <a:rPr lang="en" dirty="0" err="1"/>
              <a:t>variables</a:t>
            </a:r>
            <a:r>
              <a:rPr lang="en" dirty="0"/>
              <a:t> </a:t>
            </a:r>
            <a:r>
              <a:rPr lang="en" dirty="0" err="1"/>
              <a:t>and </a:t>
            </a:r>
            <a:r>
              <a:rPr lang="en" dirty="0"/>
              <a:t>among more </a:t>
            </a:r>
            <a:r>
              <a:rPr lang="en" b="1" dirty="0"/>
              <a:t>INDEPENDENTS</a:t>
            </a:r>
            <a:r>
              <a:rPr lang="en" dirty="0"/>
              <a:t> a group</a:t>
            </a:r>
            <a:endParaRPr lang="sr-Latn-CS" dirty="0"/>
          </a:p>
          <a:p>
            <a:r>
              <a:rPr lang="en" dirty="0"/>
              <a:t>Null hypothesis: mean ranks across groups are the same</a:t>
            </a:r>
            <a:endParaRPr lang="en-US" dirty="0"/>
          </a:p>
          <a:p>
            <a:r>
              <a:rPr lang="en" dirty="0"/>
              <a:t>And we calculate the variability (SS</a:t>
            </a:r>
            <a:r>
              <a:rPr lang="en" baseline="-25000" dirty="0"/>
              <a:t>ig </a:t>
            </a:r>
            <a:r>
              <a:rPr lang="en" dirty="0"/>
              <a:t>) which comes from the deviation of the mean values of the ranks of individual groups (M</a:t>
            </a:r>
            <a:r>
              <a:rPr lang="en" baseline="-25000" dirty="0"/>
              <a:t>i </a:t>
            </a:r>
            <a:r>
              <a:rPr lang="en" dirty="0"/>
              <a:t>) from the mean values of the ranks of all observation units in total (M</a:t>
            </a:r>
            <a:r>
              <a:rPr lang="en" baseline="-25000" dirty="0"/>
              <a:t>t</a:t>
            </a:r>
            <a:r>
              <a:rPr lang="en" dirty="0"/>
              <a:t>). n</a:t>
            </a:r>
            <a:r>
              <a:rPr lang="en" baseline="-25000" dirty="0"/>
              <a:t>i </a:t>
            </a:r>
            <a:r>
              <a:rPr lang="en" dirty="0"/>
              <a:t>– number of observation units per group</a:t>
            </a:r>
            <a:endParaRPr lang="sr-Latn-CS" dirty="0"/>
          </a:p>
          <a:p>
            <a:endParaRPr lang="en-US" dirty="0"/>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204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57800" y="4648200"/>
            <a:ext cx="2829791" cy="542925"/>
          </a:xfrm>
          <a:prstGeom prst="rect">
            <a:avLst/>
          </a:prstGeom>
          <a:noFill/>
        </p:spPr>
      </p:pic>
    </p:spTree>
    <p:extLst>
      <p:ext uri="{BB962C8B-B14F-4D97-AF65-F5344CB8AC3E}">
        <p14:creationId xmlns:p14="http://schemas.microsoft.com/office/powerpoint/2010/main" val="1485408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a:t>Kruskall Wallis</a:t>
            </a:r>
            <a:endParaRPr lang="sr-Latn-CS" dirty="0"/>
          </a:p>
        </p:txBody>
      </p:sp>
      <p:sp>
        <p:nvSpPr>
          <p:cNvPr id="3" name="Content Placeholder 2"/>
          <p:cNvSpPr>
            <a:spLocks noGrp="1"/>
          </p:cNvSpPr>
          <p:nvPr>
            <p:ph idx="1"/>
          </p:nvPr>
        </p:nvSpPr>
        <p:spPr>
          <a:xfrm>
            <a:off x="457200" y="1600200"/>
            <a:ext cx="4114800" cy="4525963"/>
          </a:xfrm>
        </p:spPr>
        <p:txBody>
          <a:bodyPr>
            <a:normAutofit fontScale="77500" lnSpcReduction="20000"/>
          </a:bodyPr>
          <a:lstStyle/>
          <a:p>
            <a:r>
              <a:rPr lang="en" dirty="0"/>
              <a:t>Then we divide the variability between groups by the mean value of the distribution of variability of samples that all come from the SAME population (SR). k – number of groups, N – total number of observation units in all groups</a:t>
            </a:r>
          </a:p>
          <a:p>
            <a:r>
              <a:rPr lang="en" dirty="0"/>
              <a:t>The H value is distributed very similarly to Chi-square, for the number of degrees of freedom k-1</a:t>
            </a:r>
            <a:endParaRPr lang="sr-Latn-CS" dirty="0"/>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4710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4710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57800" y="1524000"/>
            <a:ext cx="3019682" cy="657225"/>
          </a:xfrm>
          <a:prstGeom prst="rect">
            <a:avLst/>
          </a:prstGeom>
          <a:noFill/>
        </p:spPr>
      </p:pic>
      <p:sp>
        <p:nvSpPr>
          <p:cNvPr id="4711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4710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91200" y="2514600"/>
            <a:ext cx="1447800" cy="914400"/>
          </a:xfrm>
          <a:prstGeom prst="rect">
            <a:avLst/>
          </a:prstGeom>
          <a:noFill/>
        </p:spPr>
      </p:pic>
      <p:pic>
        <p:nvPicPr>
          <p:cNvPr id="47112" name="Picture 8" descr="http://vassarstats.net/textbook/f0802.gif"/>
          <p:cNvPicPr>
            <a:picLocks noChangeAspect="1" noChangeArrowheads="1"/>
          </p:cNvPicPr>
          <p:nvPr/>
        </p:nvPicPr>
        <p:blipFill>
          <a:blip r:embed="rId4" cstate="print"/>
          <a:srcRect/>
          <a:stretch>
            <a:fillRect/>
          </a:stretch>
        </p:blipFill>
        <p:spPr bwMode="auto">
          <a:xfrm>
            <a:off x="4762889" y="3733800"/>
            <a:ext cx="4207523" cy="247650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a:t>Z - test </a:t>
            </a:r>
            <a:r>
              <a:rPr lang="en" dirty="0"/>
              <a:t>for two independent proportions</a:t>
            </a:r>
            <a:endParaRPr lang="en-US" dirty="0"/>
          </a:p>
        </p:txBody>
      </p:sp>
      <p:sp>
        <p:nvSpPr>
          <p:cNvPr id="3" name="Content Placeholder 2"/>
          <p:cNvSpPr>
            <a:spLocks noGrp="1"/>
          </p:cNvSpPr>
          <p:nvPr>
            <p:ph idx="1"/>
          </p:nvPr>
        </p:nvSpPr>
        <p:spPr>
          <a:xfrm>
            <a:off x="457200" y="1600200"/>
            <a:ext cx="4343400" cy="4525963"/>
          </a:xfrm>
        </p:spPr>
        <p:txBody>
          <a:bodyPr>
            <a:normAutofit fontScale="70000" lnSpcReduction="20000"/>
          </a:bodyPr>
          <a:lstStyle/>
          <a:p>
            <a:r>
              <a:rPr lang="en" dirty="0"/>
              <a:t>Compare the representation of the values of the categorical variable between the two groups</a:t>
            </a:r>
          </a:p>
          <a:p>
            <a:r>
              <a:rPr lang="en" dirty="0"/>
              <a:t>It is based on a normal distribution of the difference between proportions (z)</a:t>
            </a:r>
          </a:p>
          <a:p>
            <a:r>
              <a:rPr lang="en" dirty="0"/>
              <a:t>The null hypothesis is that all proportions belong to the same population</a:t>
            </a:r>
          </a:p>
          <a:p>
            <a:r>
              <a:rPr lang="en" dirty="0"/>
              <a:t>Both a and b values in both groups must be greater than 5</a:t>
            </a:r>
          </a:p>
          <a:p>
            <a:r>
              <a:rPr lang="en" dirty="0"/>
              <a:t>The common proportion is “p”</a:t>
            </a:r>
          </a:p>
          <a:p>
            <a:endParaRPr lang="sr-Latn-CS" dirty="0"/>
          </a:p>
          <a:p>
            <a:r>
              <a:rPr lang="en" dirty="0"/>
              <a:t>Z and confidence limits are calculated:</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94370022"/>
              </p:ext>
            </p:extLst>
          </p:nvPr>
        </p:nvGraphicFramePr>
        <p:xfrm>
          <a:off x="5943600" y="1547021"/>
          <a:ext cx="3038475" cy="2316160"/>
        </p:xfrm>
        <a:graphic>
          <a:graphicData uri="http://schemas.openxmlformats.org/drawingml/2006/table">
            <a:tbl>
              <a:tblPr firstRow="1" bandRow="1">
                <a:tableStyleId>{5C22544A-7EE6-4342-B048-85BDC9FD1C3A}</a:tableStyleId>
              </a:tblPr>
              <a:tblGrid>
                <a:gridCol w="1012825">
                  <a:extLst>
                    <a:ext uri="{9D8B030D-6E8A-4147-A177-3AD203B41FA5}">
                      <a16:colId xmlns:a16="http://schemas.microsoft.com/office/drawing/2014/main" val="20000"/>
                    </a:ext>
                  </a:extLst>
                </a:gridCol>
                <a:gridCol w="1012825">
                  <a:extLst>
                    <a:ext uri="{9D8B030D-6E8A-4147-A177-3AD203B41FA5}">
                      <a16:colId xmlns:a16="http://schemas.microsoft.com/office/drawing/2014/main" val="20001"/>
                    </a:ext>
                  </a:extLst>
                </a:gridCol>
                <a:gridCol w="1012825">
                  <a:extLst>
                    <a:ext uri="{9D8B030D-6E8A-4147-A177-3AD203B41FA5}">
                      <a16:colId xmlns:a16="http://schemas.microsoft.com/office/drawing/2014/main" val="20002"/>
                    </a:ext>
                  </a:extLst>
                </a:gridCol>
              </a:tblGrid>
              <a:tr h="752752">
                <a:tc>
                  <a:txBody>
                    <a:bodyPr/>
                    <a:lstStyle/>
                    <a:p>
                      <a:endParaRPr lang="sr-Latn-CS" sz="1200" dirty="0"/>
                    </a:p>
                  </a:txBody>
                  <a:tcPr/>
                </a:tc>
                <a:tc>
                  <a:txBody>
                    <a:bodyPr/>
                    <a:lstStyle/>
                    <a:p>
                      <a:r>
                        <a:rPr lang="en" sz="1200" dirty="0"/>
                        <a:t>1st year students</a:t>
                      </a:r>
                      <a:endParaRPr lang="sr-Latn-CS" sz="1200" dirty="0"/>
                    </a:p>
                  </a:txBody>
                  <a:tcPr/>
                </a:tc>
                <a:tc>
                  <a:txBody>
                    <a:bodyPr/>
                    <a:lstStyle/>
                    <a:p>
                      <a:r>
                        <a:rPr lang="en" sz="1200" dirty="0"/>
                        <a:t>5th year students</a:t>
                      </a:r>
                      <a:endParaRPr lang="sr-Latn-CS" sz="1200" dirty="0"/>
                    </a:p>
                  </a:txBody>
                  <a:tcPr/>
                </a:tc>
                <a:extLst>
                  <a:ext uri="{0D108BD9-81ED-4DB2-BD59-A6C34878D82A}">
                    <a16:rowId xmlns:a16="http://schemas.microsoft.com/office/drawing/2014/main" val="10000"/>
                  </a:ext>
                </a:extLst>
              </a:tr>
              <a:tr h="405328">
                <a:tc>
                  <a:txBody>
                    <a:bodyPr/>
                    <a:lstStyle/>
                    <a:p>
                      <a:r>
                        <a:rPr lang="en" sz="1200" dirty="0"/>
                        <a:t>Smokers</a:t>
                      </a:r>
                      <a:endParaRPr lang="sr-Latn-CS" sz="1200" dirty="0"/>
                    </a:p>
                  </a:txBody>
                  <a:tcPr/>
                </a:tc>
                <a:tc>
                  <a:txBody>
                    <a:bodyPr/>
                    <a:lstStyle/>
                    <a:p>
                      <a:r>
                        <a:rPr lang="en" sz="1200" dirty="0"/>
                        <a:t>25 (a1)</a:t>
                      </a:r>
                      <a:endParaRPr lang="sr-Latn-CS" sz="1200" dirty="0"/>
                    </a:p>
                  </a:txBody>
                  <a:tcPr/>
                </a:tc>
                <a:tc>
                  <a:txBody>
                    <a:bodyPr/>
                    <a:lstStyle/>
                    <a:p>
                      <a:r>
                        <a:rPr lang="en" sz="1200" dirty="0"/>
                        <a:t>45(a2)</a:t>
                      </a:r>
                      <a:endParaRPr lang="sr-Latn-CS" sz="1200" dirty="0"/>
                    </a:p>
                  </a:txBody>
                  <a:tcPr/>
                </a:tc>
                <a:extLst>
                  <a:ext uri="{0D108BD9-81ED-4DB2-BD59-A6C34878D82A}">
                    <a16:rowId xmlns:a16="http://schemas.microsoft.com/office/drawing/2014/main" val="10001"/>
                  </a:ext>
                </a:extLst>
              </a:tr>
              <a:tr h="752752">
                <a:tc>
                  <a:txBody>
                    <a:bodyPr/>
                    <a:lstStyle/>
                    <a:p>
                      <a:r>
                        <a:rPr lang="en" sz="1200" dirty="0"/>
                        <a:t>They are not smokers (b)</a:t>
                      </a:r>
                      <a:endParaRPr lang="sr-Latn-CS" sz="1200" dirty="0"/>
                    </a:p>
                  </a:txBody>
                  <a:tcPr/>
                </a:tc>
                <a:tc>
                  <a:txBody>
                    <a:bodyPr/>
                    <a:lstStyle/>
                    <a:p>
                      <a:r>
                        <a:rPr lang="en" sz="1200" dirty="0"/>
                        <a:t>75 </a:t>
                      </a:r>
                      <a:r>
                        <a:rPr lang="en" sz="1200" baseline="0" dirty="0"/>
                        <a:t>(b1)</a:t>
                      </a:r>
                      <a:endParaRPr lang="sr-Latn-CS" sz="1200" dirty="0"/>
                    </a:p>
                  </a:txBody>
                  <a:tcPr/>
                </a:tc>
                <a:tc>
                  <a:txBody>
                    <a:bodyPr/>
                    <a:lstStyle/>
                    <a:p>
                      <a:r>
                        <a:rPr lang="en" sz="1200" dirty="0"/>
                        <a:t>55(b2)</a:t>
                      </a:r>
                      <a:endParaRPr lang="sr-Latn-CS" sz="1200" dirty="0"/>
                    </a:p>
                  </a:txBody>
                  <a:tcPr/>
                </a:tc>
                <a:extLst>
                  <a:ext uri="{0D108BD9-81ED-4DB2-BD59-A6C34878D82A}">
                    <a16:rowId xmlns:a16="http://schemas.microsoft.com/office/drawing/2014/main" val="10002"/>
                  </a:ext>
                </a:extLst>
              </a:tr>
              <a:tr h="405328">
                <a:tc>
                  <a:txBody>
                    <a:bodyPr/>
                    <a:lstStyle/>
                    <a:p>
                      <a:r>
                        <a:rPr lang="en" sz="1200" b="1" i="0" dirty="0"/>
                        <a:t>IN TOTAL</a:t>
                      </a:r>
                      <a:endParaRPr lang="sr-Latn-CS" sz="1200" b="1" i="0" dirty="0"/>
                    </a:p>
                  </a:txBody>
                  <a:tcPr/>
                </a:tc>
                <a:tc>
                  <a:txBody>
                    <a:bodyPr/>
                    <a:lstStyle/>
                    <a:p>
                      <a:r>
                        <a:rPr lang="en" sz="1200" b="1" i="0" dirty="0"/>
                        <a:t>100 (n1)</a:t>
                      </a:r>
                      <a:endParaRPr lang="sr-Latn-CS" sz="1200" b="1" i="0" dirty="0"/>
                    </a:p>
                  </a:txBody>
                  <a:tcPr/>
                </a:tc>
                <a:tc>
                  <a:txBody>
                    <a:bodyPr/>
                    <a:lstStyle/>
                    <a:p>
                      <a:r>
                        <a:rPr lang="en" sz="1200" b="1" i="0" dirty="0"/>
                        <a:t>100(n2)</a:t>
                      </a:r>
                      <a:endParaRPr lang="sr-Latn-CS" sz="1200" b="1" i="0" dirty="0"/>
                    </a:p>
                  </a:txBody>
                  <a:tcPr/>
                </a:tc>
                <a:extLst>
                  <a:ext uri="{0D108BD9-81ED-4DB2-BD59-A6C34878D82A}">
                    <a16:rowId xmlns:a16="http://schemas.microsoft.com/office/drawing/2014/main" val="10003"/>
                  </a:ext>
                </a:extLst>
              </a:tr>
            </a:tbl>
          </a:graphicData>
        </a:graphic>
      </p:graphicFrame>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2053"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562600" y="4038600"/>
            <a:ext cx="990600" cy="469900"/>
          </a:xfrm>
          <a:prstGeom prst="rect">
            <a:avLst/>
          </a:prstGeom>
          <a:noFill/>
        </p:spPr>
      </p:pic>
      <p:sp>
        <p:nvSpPr>
          <p:cNvPr id="20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2056"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11643" y="4648200"/>
            <a:ext cx="3798957" cy="762000"/>
          </a:xfrm>
          <a:prstGeom prst="rect">
            <a:avLst/>
          </a:prstGeom>
          <a:noFill/>
        </p:spPr>
      </p:pic>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2058"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010400" y="4038600"/>
            <a:ext cx="1438275" cy="435108"/>
          </a:xfrm>
          <a:prstGeom prst="rect">
            <a:avLst/>
          </a:prstGeom>
          <a:noFill/>
        </p:spPr>
      </p:pic>
      <p:sp>
        <p:nvSpPr>
          <p:cNvPr id="2060" name="Rectangle 12"/>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r-Latn-CS" sz="1800" b="0" i="0" u="none" strike="noStrike" cap="none" normalizeH="0" baseline="0">
              <a:ln>
                <a:noFill/>
              </a:ln>
              <a:solidFill>
                <a:schemeClr val="tx1"/>
              </a:solidFill>
              <a:effectLst/>
              <a:latin typeface="Arial" pitchFamily="34" charset="0"/>
              <a:cs typeface="Arial" pitchFamily="34" charset="0"/>
            </a:endParaRPr>
          </a:p>
        </p:txBody>
      </p:sp>
      <p:sp>
        <p:nvSpPr>
          <p:cNvPr id="206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pic>
        <p:nvPicPr>
          <p:cNvPr id="2061" name="Picture 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893425" y="5715000"/>
            <a:ext cx="3965171" cy="685800"/>
          </a:xfrm>
          <a:prstGeom prst="rect">
            <a:avLst/>
          </a:prstGeom>
          <a:noFill/>
        </p:spPr>
      </p:pic>
      <p:sp>
        <p:nvSpPr>
          <p:cNvPr id="2063" name="Rectangle 15"/>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r-Latn-C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04214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C5B1B-2512-B725-B932-E1322984AA46}"/>
              </a:ext>
            </a:extLst>
          </p:cNvPr>
          <p:cNvSpPr>
            <a:spLocks noGrp="1"/>
          </p:cNvSpPr>
          <p:nvPr>
            <p:ph type="title"/>
          </p:nvPr>
        </p:nvSpPr>
        <p:spPr/>
        <p:txBody>
          <a:bodyPr/>
          <a:lstStyle/>
          <a:p>
            <a:r>
              <a:rPr lang="sr-Latn-RS" dirty="0"/>
              <a:t>Multivariant statistical analyses</a:t>
            </a:r>
            <a:endParaRPr lang="en-US" dirty="0"/>
          </a:p>
        </p:txBody>
      </p:sp>
      <p:sp>
        <p:nvSpPr>
          <p:cNvPr id="3" name="Content Placeholder 2">
            <a:extLst>
              <a:ext uri="{FF2B5EF4-FFF2-40B4-BE49-F238E27FC236}">
                <a16:creationId xmlns:a16="http://schemas.microsoft.com/office/drawing/2014/main" id="{6E79EC23-185E-F917-BD66-0B64563AD716}"/>
              </a:ext>
            </a:extLst>
          </p:cNvPr>
          <p:cNvSpPr>
            <a:spLocks noGrp="1"/>
          </p:cNvSpPr>
          <p:nvPr>
            <p:ph idx="1"/>
          </p:nvPr>
        </p:nvSpPr>
        <p:spPr/>
        <p:txBody>
          <a:bodyPr/>
          <a:lstStyle/>
          <a:p>
            <a:r>
              <a:rPr lang="sr-Latn-RS" dirty="0"/>
              <a:t>Logistic regression for categorical outcome</a:t>
            </a:r>
          </a:p>
          <a:p>
            <a:r>
              <a:rPr lang="sr-Latn-RS" dirty="0"/>
              <a:t>Multiple linear regression for continuous outcome</a:t>
            </a:r>
          </a:p>
          <a:p>
            <a:pPr lvl="1"/>
            <a:r>
              <a:rPr lang="sr-Latn-RS" dirty="0"/>
              <a:t>The details are given in the book by Janković S. Clinical Pharmacology. 2023. – consult the Faculty’s library</a:t>
            </a:r>
            <a:endParaRPr lang="en-US" dirty="0"/>
          </a:p>
        </p:txBody>
      </p:sp>
    </p:spTree>
    <p:extLst>
      <p:ext uri="{BB962C8B-B14F-4D97-AF65-F5344CB8AC3E}">
        <p14:creationId xmlns:p14="http://schemas.microsoft.com/office/powerpoint/2010/main" val="3404863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Choice of statistical test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4523866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779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Choice of statistical test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7693324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7995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Choice of statistical test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85952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4529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 sz="3600" dirty="0"/>
              <a:t>Chi-square test to check the validity of the fit of the observed distribution to the theoretical one</a:t>
            </a:r>
            <a:endParaRPr lang="en-US" sz="36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600200"/>
                <a:ext cx="8229600" cy="5029200"/>
              </a:xfrm>
            </p:spPr>
            <p:txBody>
              <a:bodyPr>
                <a:normAutofit fontScale="62500" lnSpcReduction="20000"/>
              </a:bodyPr>
              <a:lstStyle/>
              <a:p>
                <a:r>
                  <a:rPr lang="en" dirty="0"/>
                  <a:t>It checks whether the observed distribution corresponds to a theoretical distribution, e.g. normal, uniform, or another</a:t>
                </a:r>
              </a:p>
              <a:p>
                <a:r>
                  <a:rPr lang="en" dirty="0"/>
                  <a:t>A numerical variable should be discrete, or if it is continuous, it can be divided into intervals</a:t>
                </a:r>
              </a:p>
              <a:p>
                <a:r>
                  <a:rPr lang="en" dirty="0"/>
                  <a:t>The observed frequency of the value of the categorical variable by intervals of the numerical variable is compared with the EXPECTED frequency</a:t>
                </a:r>
              </a:p>
              <a:p>
                <a:r>
                  <a:rPr lang="en" dirty="0"/>
                  <a:t>Expected frequencies are obtained by multiplying the total frequency of values of the categorical variable with the probability that the observation unit belongs to the given interval of the numerical variable</a:t>
                </a:r>
              </a:p>
              <a:p>
                <a:r>
                  <a:rPr lang="en" dirty="0"/>
                  <a:t>The test value is calculated: </a:t>
                </a:r>
                <a14:m>
                  <m:oMath xmlns:m="http://schemas.openxmlformats.org/officeDocument/2006/math">
                    <m:nary>
                      <m:naryPr>
                        <m:chr m:val="∑"/>
                        <m:subHide m:val="on"/>
                        <m:supHide m:val="on"/>
                        <m:ctrlPr>
                          <a:rPr lang="sr-Latn-RS" i="1" smtClean="0">
                            <a:latin typeface="Cambria Math" panose="02040503050406030204" pitchFamily="18" charset="0"/>
                          </a:rPr>
                        </m:ctrlPr>
                      </m:naryPr>
                      <m:sub/>
                      <m:sup/>
                      <m:e>
                        <m:f>
                          <m:fPr>
                            <m:ctrlPr>
                              <a:rPr lang="sr-Latn-RS" i="1" smtClean="0">
                                <a:latin typeface="Cambria Math" panose="02040503050406030204" pitchFamily="18" charset="0"/>
                              </a:rPr>
                            </m:ctrlPr>
                          </m:fPr>
                          <m:num>
                            <m:sSup>
                              <m:sSupPr>
                                <m:ctrlPr>
                                  <a:rPr lang="sr-Latn-RS" i="1" smtClean="0">
                                    <a:latin typeface="Cambria Math" panose="02040503050406030204" pitchFamily="18" charset="0"/>
                                  </a:rPr>
                                </m:ctrlPr>
                              </m:sSupPr>
                              <m:e>
                                <m:r>
                                  <a:rPr lang="sr-Latn-RS" b="0" i="1" smtClean="0">
                                    <a:latin typeface="Cambria Math"/>
                                  </a:rPr>
                                  <m:t>(</m:t>
                                </m:r>
                                <m:r>
                                  <a:rPr lang="sr-Latn-RS" b="0" i="1" smtClean="0">
                                    <a:latin typeface="Cambria Math"/>
                                  </a:rPr>
                                  <m:t>𝑂</m:t>
                                </m:r>
                                <m:r>
                                  <a:rPr lang="sr-Latn-RS" b="0" i="1" smtClean="0">
                                    <a:latin typeface="Cambria Math"/>
                                  </a:rPr>
                                  <m:t>−</m:t>
                                </m:r>
                                <m:r>
                                  <a:rPr lang="sr-Latn-RS" b="0" i="1" smtClean="0">
                                    <a:latin typeface="Cambria Math"/>
                                  </a:rPr>
                                  <m:t>𝐸</m:t>
                                </m:r>
                                <m:r>
                                  <a:rPr lang="sr-Latn-RS" b="0" i="1" smtClean="0">
                                    <a:latin typeface="Cambria Math"/>
                                  </a:rPr>
                                  <m:t>)</m:t>
                                </m:r>
                              </m:e>
                              <m:sup>
                                <m:r>
                                  <a:rPr lang="sr-Latn-RS" b="0" i="1" smtClean="0">
                                    <a:latin typeface="Cambria Math"/>
                                  </a:rPr>
                                  <m:t>2</m:t>
                                </m:r>
                              </m:sup>
                            </m:sSup>
                          </m:num>
                          <m:den>
                            <m:r>
                              <a:rPr lang="sr-Latn-RS" b="0" i="1" smtClean="0">
                                <a:latin typeface="Cambria Math"/>
                              </a:rPr>
                              <m:t>𝐸</m:t>
                            </m:r>
                          </m:den>
                        </m:f>
                      </m:e>
                    </m:nary>
                    <m:r>
                      <a:rPr lang="sr-Latn-RS" b="0" i="1" smtClean="0">
                        <a:latin typeface="Cambria Math"/>
                      </a:rPr>
                      <m:t> </m:t>
                    </m:r>
                  </m:oMath>
                </a14:m>
                <a:r>
                  <a:rPr lang="en" dirty="0"/>
                  <a:t>, the number of degrees of freedom is equal to the number of intervals of the numerical variable minus one</a:t>
                </a:r>
              </a:p>
              <a:p>
                <a:r>
                  <a:rPr lang="en" b="1" dirty="0"/>
                  <a:t>EXAMPLE: </a:t>
                </a:r>
                <a:r>
                  <a:rPr lang="en" dirty="0"/>
                  <a:t>it was found in the study that the dead patients with sepsis had a body temperature on the last day of life: 36</a:t>
                </a:r>
                <a:r>
                  <a:rPr lang="en" baseline="30000" dirty="0"/>
                  <a:t>o</a:t>
                </a:r>
                <a:r>
                  <a:rPr lang="en" dirty="0"/>
                  <a:t>C - 32of them, 37</a:t>
                </a:r>
                <a:r>
                  <a:rPr lang="en" baseline="30000" dirty="0"/>
                  <a:t>o</a:t>
                </a:r>
                <a:r>
                  <a:rPr lang="en" dirty="0"/>
                  <a:t>C </a:t>
                </a:r>
                <a:r>
                  <a:rPr lang="sr-Latn-RS" dirty="0"/>
                  <a:t>- </a:t>
                </a:r>
                <a:r>
                  <a:rPr lang="en" dirty="0"/>
                  <a:t>33 of them , 38</a:t>
                </a:r>
                <a:r>
                  <a:rPr lang="en" baseline="30000" dirty="0"/>
                  <a:t>o</a:t>
                </a:r>
                <a:r>
                  <a:rPr lang="en" dirty="0"/>
                  <a:t>C </a:t>
                </a:r>
                <a:r>
                  <a:rPr lang="sr-Latn-RS" dirty="0"/>
                  <a:t>- </a:t>
                </a:r>
                <a:r>
                  <a:rPr lang="en" dirty="0"/>
                  <a:t>39</a:t>
                </a:r>
                <a:r>
                  <a:rPr lang="sr-Latn-RS" dirty="0"/>
                  <a:t> </a:t>
                </a:r>
                <a:r>
                  <a:rPr lang="en" dirty="0"/>
                  <a:t>of them , 39</a:t>
                </a:r>
                <a:r>
                  <a:rPr lang="en" baseline="30000" dirty="0"/>
                  <a:t>o</a:t>
                </a:r>
                <a:r>
                  <a:rPr lang="en" dirty="0"/>
                  <a:t>C </a:t>
                </a:r>
                <a:r>
                  <a:rPr lang="sr-Latn-RS" dirty="0"/>
                  <a:t>-</a:t>
                </a:r>
                <a:r>
                  <a:rPr lang="en" dirty="0"/>
                  <a:t>42</a:t>
                </a:r>
                <a:r>
                  <a:rPr lang="sr-Latn-RS" dirty="0"/>
                  <a:t> </a:t>
                </a:r>
                <a:r>
                  <a:rPr lang="en" dirty="0"/>
                  <a:t>of them  and 40</a:t>
                </a:r>
                <a:r>
                  <a:rPr lang="en" baseline="30000" dirty="0"/>
                  <a:t>o</a:t>
                </a:r>
                <a:r>
                  <a:rPr lang="en" dirty="0"/>
                  <a:t>C </a:t>
                </a:r>
                <a:r>
                  <a:rPr lang="sr-Latn-RS" dirty="0"/>
                  <a:t>- </a:t>
                </a:r>
                <a:r>
                  <a:rPr lang="en" dirty="0"/>
                  <a:t>31</a:t>
                </a:r>
                <a:r>
                  <a:rPr lang="sr-Latn-RS" dirty="0"/>
                  <a:t> </a:t>
                </a:r>
                <a:r>
                  <a:rPr lang="en" dirty="0"/>
                  <a:t>of them . There were 400 patients in total. Is the distribution of the death outcome uniform (equal) by body temperature on the last day of life?</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029200"/>
              </a:xfrm>
              <a:blipFill>
                <a:blip r:embed="rId2"/>
                <a:stretch>
                  <a:fillRect l="-667" t="-1818" r="-1185"/>
                </a:stretch>
              </a:blipFill>
            </p:spPr>
            <p:txBody>
              <a:bodyPr/>
              <a:lstStyle/>
              <a:p>
                <a:r>
                  <a:rPr lang="en-US">
                    <a:noFill/>
                  </a:rPr>
                  <a:t> </a:t>
                </a:r>
              </a:p>
            </p:txBody>
          </p:sp>
        </mc:Fallback>
      </mc:AlternateContent>
    </p:spTree>
    <p:extLst>
      <p:ext uri="{BB962C8B-B14F-4D97-AF65-F5344CB8AC3E}">
        <p14:creationId xmlns:p14="http://schemas.microsoft.com/office/powerpoint/2010/main" val="3266590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Chi-square test of independence</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600200"/>
                <a:ext cx="4648200" cy="4525963"/>
              </a:xfrm>
            </p:spPr>
            <p:txBody>
              <a:bodyPr>
                <a:normAutofit fontScale="62500" lnSpcReduction="20000"/>
              </a:bodyPr>
              <a:lstStyle/>
              <a:p>
                <a:r>
                  <a:rPr lang="en" dirty="0"/>
                  <a:t>It examines whether there is a relationship between two categorical variables in the population</a:t>
                </a:r>
              </a:p>
              <a:p>
                <a:r>
                  <a:rPr lang="en" dirty="0"/>
                  <a:t>EXPECTED frequencies are calculated</a:t>
                </a:r>
              </a:p>
              <a:p>
                <a:r>
                  <a:rPr lang="en" dirty="0"/>
                  <a:t>Observed and expected frequencies are compared</a:t>
                </a:r>
                <a14:m>
                  <m:oMath xmlns:m="http://schemas.openxmlformats.org/officeDocument/2006/math">
                    <m:nary>
                      <m:naryPr>
                        <m:chr m:val="∑"/>
                        <m:subHide m:val="on"/>
                        <m:supHide m:val="on"/>
                        <m:ctrlPr>
                          <a:rPr lang="sr-Latn-RS" i="1">
                            <a:latin typeface="Cambria Math" panose="02040503050406030204" pitchFamily="18" charset="0"/>
                          </a:rPr>
                        </m:ctrlPr>
                      </m:naryPr>
                      <m:sub/>
                      <m:sup/>
                      <m:e>
                        <m:f>
                          <m:fPr>
                            <m:ctrlPr>
                              <a:rPr lang="sr-Latn-RS" i="1">
                                <a:latin typeface="Cambria Math" panose="02040503050406030204" pitchFamily="18" charset="0"/>
                              </a:rPr>
                            </m:ctrlPr>
                          </m:fPr>
                          <m:num>
                            <m:sSup>
                              <m:sSupPr>
                                <m:ctrlPr>
                                  <a:rPr lang="sr-Latn-RS" i="1">
                                    <a:latin typeface="Cambria Math" panose="02040503050406030204" pitchFamily="18" charset="0"/>
                                  </a:rPr>
                                </m:ctrlPr>
                              </m:sSupPr>
                              <m:e>
                                <m:r>
                                  <a:rPr lang="sr-Latn-RS" i="1">
                                    <a:latin typeface="Cambria Math"/>
                                  </a:rPr>
                                  <m:t>(</m:t>
                                </m:r>
                                <m:r>
                                  <a:rPr lang="sr-Latn-RS" i="1">
                                    <a:latin typeface="Cambria Math"/>
                                  </a:rPr>
                                  <m:t>𝑂</m:t>
                                </m:r>
                                <m:r>
                                  <a:rPr lang="sr-Latn-RS" i="1">
                                    <a:latin typeface="Cambria Math"/>
                                  </a:rPr>
                                  <m:t>−</m:t>
                                </m:r>
                                <m:r>
                                  <a:rPr lang="sr-Latn-RS" i="1">
                                    <a:latin typeface="Cambria Math"/>
                                  </a:rPr>
                                  <m:t>𝐸</m:t>
                                </m:r>
                                <m:r>
                                  <a:rPr lang="sr-Latn-RS" i="1">
                                    <a:latin typeface="Cambria Math"/>
                                  </a:rPr>
                                  <m:t>)</m:t>
                                </m:r>
                              </m:e>
                              <m:sup>
                                <m:r>
                                  <a:rPr lang="sr-Latn-RS" i="1">
                                    <a:latin typeface="Cambria Math"/>
                                  </a:rPr>
                                  <m:t>2</m:t>
                                </m:r>
                              </m:sup>
                            </m:sSup>
                          </m:num>
                          <m:den>
                            <m:r>
                              <a:rPr lang="sr-Latn-RS" i="1">
                                <a:latin typeface="Cambria Math"/>
                              </a:rPr>
                              <m:t>𝐸</m:t>
                            </m:r>
                          </m:den>
                        </m:f>
                      </m:e>
                    </m:nary>
                  </m:oMath>
                </a14:m>
                <a:endParaRPr lang="sr-Latn-RS" dirty="0"/>
              </a:p>
              <a:p>
                <a:r>
                  <a:rPr lang="en" dirty="0"/>
                  <a:t>The null hypothesis (that there is no difference between observed and expected frequencies) is tested according to the Chi-square distribution with the number of degrees of freedom: number of rows minus 1 times number of columns minus 1</a:t>
                </a:r>
              </a:p>
              <a:p>
                <a:endParaRPr lang="sr-Latn-R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600200"/>
                <a:ext cx="4648200" cy="4525963"/>
              </a:xfrm>
              <a:blipFill>
                <a:blip r:embed="rId2"/>
                <a:stretch>
                  <a:fillRect l="-1180" t="-2022" r="-1966"/>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319421601"/>
              </p:ext>
            </p:extLst>
          </p:nvPr>
        </p:nvGraphicFramePr>
        <p:xfrm>
          <a:off x="5181600" y="1402109"/>
          <a:ext cx="3810000" cy="508818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tblGrid>
              <a:tr h="513464">
                <a:tc>
                  <a:txBody>
                    <a:bodyPr/>
                    <a:lstStyle/>
                    <a:p>
                      <a:endParaRPr lang="en-US" sz="1600" dirty="0"/>
                    </a:p>
                  </a:txBody>
                  <a:tcPr/>
                </a:tc>
                <a:tc>
                  <a:txBody>
                    <a:bodyPr/>
                    <a:lstStyle/>
                    <a:p>
                      <a:r>
                        <a:rPr lang="en" sz="1600" dirty="0"/>
                        <a:t>White hair</a:t>
                      </a:r>
                      <a:endParaRPr lang="en-US" sz="1600" dirty="0"/>
                    </a:p>
                  </a:txBody>
                  <a:tcPr/>
                </a:tc>
                <a:tc>
                  <a:txBody>
                    <a:bodyPr/>
                    <a:lstStyle/>
                    <a:p>
                      <a:r>
                        <a:rPr lang="en" sz="1600" dirty="0"/>
                        <a:t>Blond hair</a:t>
                      </a:r>
                      <a:endParaRPr lang="en-US" sz="1600" dirty="0"/>
                    </a:p>
                  </a:txBody>
                  <a:tcPr/>
                </a:tc>
                <a:tc>
                  <a:txBody>
                    <a:bodyPr/>
                    <a:lstStyle/>
                    <a:p>
                      <a:r>
                        <a:rPr lang="en" sz="1600" dirty="0"/>
                        <a:t>Black hair</a:t>
                      </a:r>
                      <a:endParaRPr lang="en-US" sz="1600" dirty="0"/>
                    </a:p>
                  </a:txBody>
                  <a:tcPr/>
                </a:tc>
                <a:tc>
                  <a:txBody>
                    <a:bodyPr/>
                    <a:lstStyle/>
                    <a:p>
                      <a:r>
                        <a:rPr lang="en" sz="1600" dirty="0"/>
                        <a:t>Red hair</a:t>
                      </a:r>
                      <a:endParaRPr lang="en-US" sz="1600" dirty="0"/>
                    </a:p>
                  </a:txBody>
                  <a:tcPr/>
                </a:tc>
                <a:extLst>
                  <a:ext uri="{0D108BD9-81ED-4DB2-BD59-A6C34878D82A}">
                    <a16:rowId xmlns:a16="http://schemas.microsoft.com/office/drawing/2014/main" val="10000"/>
                  </a:ext>
                </a:extLst>
              </a:tr>
              <a:tr h="1378245">
                <a:tc>
                  <a:txBody>
                    <a:bodyPr/>
                    <a:lstStyle/>
                    <a:p>
                      <a:r>
                        <a:rPr lang="en" sz="1600" dirty="0"/>
                        <a:t>Number of shoes 35 to 40</a:t>
                      </a:r>
                    </a:p>
                  </a:txBody>
                  <a:tcPr/>
                </a:tc>
                <a:tc>
                  <a:txBody>
                    <a:bodyPr/>
                    <a:lstStyle/>
                    <a:p>
                      <a:pPr algn="ctr"/>
                      <a:r>
                        <a:rPr lang="en" sz="1600" b="1" dirty="0"/>
                        <a:t>12</a:t>
                      </a:r>
                      <a:endParaRPr lang="en-US" sz="1600" b="1" dirty="0"/>
                    </a:p>
                  </a:txBody>
                  <a:tcPr anchor="ctr"/>
                </a:tc>
                <a:tc>
                  <a:txBody>
                    <a:bodyPr/>
                    <a:lstStyle/>
                    <a:p>
                      <a:pPr algn="ctr"/>
                      <a:r>
                        <a:rPr lang="en" sz="1600" b="1" dirty="0"/>
                        <a:t>24</a:t>
                      </a:r>
                      <a:endParaRPr lang="en-US" sz="1600" b="1" dirty="0"/>
                    </a:p>
                  </a:txBody>
                  <a:tcPr anchor="ctr"/>
                </a:tc>
                <a:tc>
                  <a:txBody>
                    <a:bodyPr/>
                    <a:lstStyle/>
                    <a:p>
                      <a:pPr algn="ctr"/>
                      <a:r>
                        <a:rPr lang="en" sz="1600" b="1" dirty="0"/>
                        <a:t>16</a:t>
                      </a:r>
                      <a:endParaRPr lang="en-US" sz="1600" b="1" dirty="0"/>
                    </a:p>
                  </a:txBody>
                  <a:tcPr anchor="ctr"/>
                </a:tc>
                <a:tc>
                  <a:txBody>
                    <a:bodyPr/>
                    <a:lstStyle/>
                    <a:p>
                      <a:pPr algn="ctr"/>
                      <a:r>
                        <a:rPr lang="en" sz="1600" b="1" dirty="0"/>
                        <a:t>31</a:t>
                      </a:r>
                      <a:endParaRPr lang="en-US" sz="1600" b="1" dirty="0"/>
                    </a:p>
                  </a:txBody>
                  <a:tcPr anchor="ctr"/>
                </a:tc>
                <a:extLst>
                  <a:ext uri="{0D108BD9-81ED-4DB2-BD59-A6C34878D82A}">
                    <a16:rowId xmlns:a16="http://schemas.microsoft.com/office/drawing/2014/main" val="10001"/>
                  </a:ext>
                </a:extLst>
              </a:tr>
              <a:tr h="1320181">
                <a:tc>
                  <a:txBody>
                    <a:bodyPr/>
                    <a:lstStyle/>
                    <a:p>
                      <a:r>
                        <a:rPr lang="en" sz="1600" dirty="0"/>
                        <a:t>Shoe number 41 to 44</a:t>
                      </a:r>
                      <a:endParaRPr lang="en-US" sz="1600" dirty="0"/>
                    </a:p>
                  </a:txBody>
                  <a:tcPr/>
                </a:tc>
                <a:tc>
                  <a:txBody>
                    <a:bodyPr/>
                    <a:lstStyle/>
                    <a:p>
                      <a:pPr algn="ctr"/>
                      <a:r>
                        <a:rPr lang="en" sz="1600" b="1" dirty="0"/>
                        <a:t>31</a:t>
                      </a:r>
                      <a:endParaRPr lang="en-US" sz="1600" b="1" dirty="0"/>
                    </a:p>
                  </a:txBody>
                  <a:tcPr anchor="ctr"/>
                </a:tc>
                <a:tc>
                  <a:txBody>
                    <a:bodyPr/>
                    <a:lstStyle/>
                    <a:p>
                      <a:pPr algn="ctr"/>
                      <a:r>
                        <a:rPr lang="en" sz="1600" b="1" dirty="0"/>
                        <a:t>46</a:t>
                      </a:r>
                      <a:endParaRPr lang="en-US" sz="1600" b="1" dirty="0"/>
                    </a:p>
                  </a:txBody>
                  <a:tcPr anchor="ctr"/>
                </a:tc>
                <a:tc>
                  <a:txBody>
                    <a:bodyPr/>
                    <a:lstStyle/>
                    <a:p>
                      <a:pPr algn="ctr"/>
                      <a:r>
                        <a:rPr lang="en" sz="1600" b="1" dirty="0"/>
                        <a:t>56</a:t>
                      </a:r>
                      <a:endParaRPr lang="en-US" sz="1600" b="1" dirty="0"/>
                    </a:p>
                  </a:txBody>
                  <a:tcPr anchor="ctr"/>
                </a:tc>
                <a:tc>
                  <a:txBody>
                    <a:bodyPr/>
                    <a:lstStyle/>
                    <a:p>
                      <a:pPr algn="ctr"/>
                      <a:r>
                        <a:rPr lang="en" sz="1600" b="1" dirty="0"/>
                        <a:t>34</a:t>
                      </a:r>
                      <a:endParaRPr lang="en-US" sz="1600" b="1" dirty="0"/>
                    </a:p>
                  </a:txBody>
                  <a:tcPr anchor="ctr"/>
                </a:tc>
                <a:extLst>
                  <a:ext uri="{0D108BD9-81ED-4DB2-BD59-A6C34878D82A}">
                    <a16:rowId xmlns:a16="http://schemas.microsoft.com/office/drawing/2014/main" val="10002"/>
                  </a:ext>
                </a:extLst>
              </a:tr>
              <a:tr h="1810636">
                <a:tc>
                  <a:txBody>
                    <a:bodyPr/>
                    <a:lstStyle/>
                    <a:p>
                      <a:r>
                        <a:rPr lang="en" sz="1600" dirty="0"/>
                        <a:t>Number of shoes 45 </a:t>
                      </a:r>
                      <a:r>
                        <a:rPr lang="en" sz="1600" baseline="0" dirty="0"/>
                        <a:t>and above</a:t>
                      </a:r>
                      <a:endParaRPr lang="en-US" sz="1600" dirty="0"/>
                    </a:p>
                  </a:txBody>
                  <a:tcPr/>
                </a:tc>
                <a:tc>
                  <a:txBody>
                    <a:bodyPr/>
                    <a:lstStyle/>
                    <a:p>
                      <a:pPr algn="ctr"/>
                      <a:r>
                        <a:rPr lang="en" sz="1600" b="1" dirty="0"/>
                        <a:t>34</a:t>
                      </a:r>
                      <a:endParaRPr lang="en-US" sz="1600" b="1" dirty="0"/>
                    </a:p>
                  </a:txBody>
                  <a:tcPr anchor="ctr"/>
                </a:tc>
                <a:tc>
                  <a:txBody>
                    <a:bodyPr/>
                    <a:lstStyle/>
                    <a:p>
                      <a:pPr algn="ctr"/>
                      <a:r>
                        <a:rPr lang="en" sz="1600" b="1" dirty="0"/>
                        <a:t>21</a:t>
                      </a:r>
                      <a:endParaRPr lang="en-US" sz="1600" b="1" dirty="0"/>
                    </a:p>
                  </a:txBody>
                  <a:tcPr anchor="ctr"/>
                </a:tc>
                <a:tc>
                  <a:txBody>
                    <a:bodyPr/>
                    <a:lstStyle/>
                    <a:p>
                      <a:pPr algn="ctr"/>
                      <a:r>
                        <a:rPr lang="en" sz="1600" b="1" dirty="0"/>
                        <a:t>44</a:t>
                      </a:r>
                      <a:endParaRPr lang="en-US" sz="1600" b="1" dirty="0"/>
                    </a:p>
                  </a:txBody>
                  <a:tcPr anchor="ctr"/>
                </a:tc>
                <a:tc>
                  <a:txBody>
                    <a:bodyPr/>
                    <a:lstStyle/>
                    <a:p>
                      <a:pPr algn="ctr"/>
                      <a:r>
                        <a:rPr lang="en" sz="1600" b="1" dirty="0"/>
                        <a:t>87</a:t>
                      </a:r>
                      <a:endParaRPr lang="en-US" sz="1600" b="1" dirty="0"/>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04082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dirty="0"/>
              <a:t>McNemar's test for related groups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371600"/>
                <a:ext cx="4114800" cy="5334000"/>
              </a:xfrm>
            </p:spPr>
            <p:txBody>
              <a:bodyPr>
                <a:normAutofit fontScale="55000" lnSpcReduction="20000"/>
              </a:bodyPr>
              <a:lstStyle/>
              <a:p>
                <a:r>
                  <a:rPr lang="en" dirty="0"/>
                  <a:t>Tests the difference in proportion between two related groups</a:t>
                </a:r>
              </a:p>
              <a:p>
                <a:r>
                  <a:rPr lang="en" dirty="0"/>
                  <a:t>It is used in "before and after" studies and case-control studies with matched patients</a:t>
                </a:r>
              </a:p>
              <a:p>
                <a:r>
                  <a:rPr lang="en" dirty="0"/>
                  <a:t>It is based on the Chi-square distribution with 1 degree of freedom</a:t>
                </a:r>
              </a:p>
              <a:p>
                <a:r>
                  <a:rPr lang="en" dirty="0"/>
                  <a:t>The test is based on the EXPECTED frequencies in the NO/YES and YES/NO cells, which should be the same</a:t>
                </a:r>
              </a:p>
              <a:p>
                <a:r>
                  <a:rPr lang="en" dirty="0"/>
                  <a:t>The test is calculated based on the difference between the expected and observed frequencies:</a:t>
                </a:r>
                <a14:m>
                  <m:oMath xmlns:m="http://schemas.openxmlformats.org/officeDocument/2006/math">
                    <m:nary>
                      <m:naryPr>
                        <m:chr m:val="∑"/>
                        <m:subHide m:val="on"/>
                        <m:supHide m:val="on"/>
                        <m:ctrlPr>
                          <a:rPr lang="sr-Latn-RS" b="1" i="1">
                            <a:latin typeface="Cambria Math" panose="02040503050406030204" pitchFamily="18" charset="0"/>
                          </a:rPr>
                        </m:ctrlPr>
                      </m:naryPr>
                      <m:sub/>
                      <m:sup/>
                      <m:e>
                        <m:f>
                          <m:fPr>
                            <m:ctrlPr>
                              <a:rPr lang="sr-Latn-RS" b="1" i="1">
                                <a:latin typeface="Cambria Math" panose="02040503050406030204" pitchFamily="18" charset="0"/>
                              </a:rPr>
                            </m:ctrlPr>
                          </m:fPr>
                          <m:num>
                            <m:sSup>
                              <m:sSupPr>
                                <m:ctrlPr>
                                  <a:rPr lang="sr-Latn-RS" b="1" i="1">
                                    <a:latin typeface="Cambria Math" panose="02040503050406030204" pitchFamily="18" charset="0"/>
                                  </a:rPr>
                                </m:ctrlPr>
                              </m:sSupPr>
                              <m:e>
                                <m:r>
                                  <a:rPr lang="sr-Latn-RS" b="1" i="1">
                                    <a:latin typeface="Cambria Math"/>
                                  </a:rPr>
                                  <m:t>(</m:t>
                                </m:r>
                                <m:r>
                                  <a:rPr lang="sr-Latn-RS" b="1" i="1">
                                    <a:latin typeface="Cambria Math"/>
                                  </a:rPr>
                                  <m:t>𝑶</m:t>
                                </m:r>
                                <m:r>
                                  <a:rPr lang="sr-Latn-RS" b="1" i="1">
                                    <a:latin typeface="Cambria Math"/>
                                  </a:rPr>
                                  <m:t>−</m:t>
                                </m:r>
                                <m:r>
                                  <a:rPr lang="sr-Latn-RS" b="1" i="1">
                                    <a:latin typeface="Cambria Math"/>
                                  </a:rPr>
                                  <m:t>𝑬</m:t>
                                </m:r>
                                <m:r>
                                  <a:rPr lang="sr-Latn-RS" b="1" i="1">
                                    <a:latin typeface="Cambria Math"/>
                                  </a:rPr>
                                  <m:t>)</m:t>
                                </m:r>
                              </m:e>
                              <m:sup>
                                <m:r>
                                  <a:rPr lang="sr-Latn-RS" b="1" i="1">
                                    <a:latin typeface="Cambria Math"/>
                                  </a:rPr>
                                  <m:t>𝟐</m:t>
                                </m:r>
                              </m:sup>
                            </m:sSup>
                          </m:num>
                          <m:den>
                            <m:r>
                              <a:rPr lang="sr-Latn-RS" b="1" i="1">
                                <a:latin typeface="Cambria Math"/>
                              </a:rPr>
                              <m:t>𝑬</m:t>
                            </m:r>
                          </m:den>
                        </m:f>
                      </m:e>
                    </m:nary>
                  </m:oMath>
                </a14:m>
                <a:r>
                  <a:rPr lang="en" dirty="0"/>
                  <a:t> </a:t>
                </a:r>
              </a:p>
              <a:p>
                <a:r>
                  <a:rPr lang="en" dirty="0"/>
                  <a:t>If the test value is greater than the 0.05 probability cutoff of the Chi-square distribution, the difference in proportions is significant.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371600"/>
                <a:ext cx="4114800" cy="5334000"/>
              </a:xfrm>
              <a:blipFill>
                <a:blip r:embed="rId2"/>
                <a:stretch>
                  <a:fillRect l="-889" t="-1486" r="-2222"/>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3757798665"/>
              </p:ext>
            </p:extLst>
          </p:nvPr>
        </p:nvGraphicFramePr>
        <p:xfrm>
          <a:off x="4876800" y="2667000"/>
          <a:ext cx="3886200" cy="3266440"/>
        </p:xfrm>
        <a:graphic>
          <a:graphicData uri="http://schemas.openxmlformats.org/drawingml/2006/table">
            <a:tbl>
              <a:tblPr firstRow="1" bandRow="1">
                <a:tableStyleId>{5C22544A-7EE6-4342-B048-85BDC9FD1C3A}</a:tableStyleId>
              </a:tblPr>
              <a:tblGrid>
                <a:gridCol w="12954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tblGrid>
              <a:tr h="645160">
                <a:tc>
                  <a:txBody>
                    <a:bodyPr/>
                    <a:lstStyle/>
                    <a:p>
                      <a:endParaRPr lang="en-US" sz="1600" dirty="0"/>
                    </a:p>
                  </a:txBody>
                  <a:tcPr/>
                </a:tc>
                <a:tc>
                  <a:txBody>
                    <a:bodyPr/>
                    <a:lstStyle/>
                    <a:p>
                      <a:r>
                        <a:rPr lang="en" sz="1600" dirty="0"/>
                        <a:t>Angina </a:t>
                      </a:r>
                      <a:r>
                        <a:rPr lang="en" sz="1600" baseline="0" dirty="0"/>
                        <a:t>attack (</a:t>
                      </a:r>
                      <a:r>
                        <a:rPr lang="sr-Latn-RS" sz="1600" baseline="0" dirty="0"/>
                        <a:t>YES</a:t>
                      </a:r>
                      <a:r>
                        <a:rPr lang="en" sz="1600" baseline="0" dirty="0"/>
                        <a:t>)</a:t>
                      </a:r>
                      <a:endParaRPr lang="en-US" sz="1600" dirty="0"/>
                    </a:p>
                  </a:txBody>
                  <a:tcPr/>
                </a:tc>
                <a:tc>
                  <a:txBody>
                    <a:bodyPr/>
                    <a:lstStyle/>
                    <a:p>
                      <a:r>
                        <a:rPr lang="en" sz="1600" dirty="0"/>
                        <a:t>No Angina </a:t>
                      </a:r>
                      <a:r>
                        <a:rPr lang="en" sz="1600" baseline="0" dirty="0"/>
                        <a:t>Attack (NO)</a:t>
                      </a:r>
                      <a:endParaRPr lang="en-US" sz="1600" dirty="0"/>
                    </a:p>
                  </a:txBody>
                  <a:tcPr/>
                </a:tc>
                <a:extLst>
                  <a:ext uri="{0D108BD9-81ED-4DB2-BD59-A6C34878D82A}">
                    <a16:rowId xmlns:a16="http://schemas.microsoft.com/office/drawing/2014/main" val="10000"/>
                  </a:ext>
                </a:extLst>
              </a:tr>
              <a:tr h="645160">
                <a:tc>
                  <a:txBody>
                    <a:bodyPr/>
                    <a:lstStyle/>
                    <a:p>
                      <a:r>
                        <a:rPr lang="en" sz="1600" dirty="0"/>
                        <a:t>Before administration of ivabradine (NO)</a:t>
                      </a:r>
                      <a:endParaRPr lang="en-US" sz="1600" dirty="0"/>
                    </a:p>
                  </a:txBody>
                  <a:tcPr/>
                </a:tc>
                <a:tc>
                  <a:txBody>
                    <a:bodyPr/>
                    <a:lstStyle/>
                    <a:p>
                      <a:pPr algn="ctr"/>
                      <a:r>
                        <a:rPr lang="en" sz="1600" b="1" dirty="0"/>
                        <a:t>34 (NO/YES)</a:t>
                      </a:r>
                      <a:endParaRPr lang="en-US" sz="1600" b="1" dirty="0"/>
                    </a:p>
                  </a:txBody>
                  <a:tcPr anchor="ctr"/>
                </a:tc>
                <a:tc>
                  <a:txBody>
                    <a:bodyPr/>
                    <a:lstStyle/>
                    <a:p>
                      <a:pPr algn="ctr"/>
                      <a:r>
                        <a:rPr lang="en" sz="1600" b="1" dirty="0"/>
                        <a:t>221 (NO/NO)</a:t>
                      </a:r>
                      <a:endParaRPr lang="en-US" sz="1600" b="1" dirty="0"/>
                    </a:p>
                  </a:txBody>
                  <a:tcPr anchor="ctr"/>
                </a:tc>
                <a:extLst>
                  <a:ext uri="{0D108BD9-81ED-4DB2-BD59-A6C34878D82A}">
                    <a16:rowId xmlns:a16="http://schemas.microsoft.com/office/drawing/2014/main" val="10001"/>
                  </a:ext>
                </a:extLst>
              </a:tr>
              <a:tr h="645160">
                <a:tc>
                  <a:txBody>
                    <a:bodyPr/>
                    <a:lstStyle/>
                    <a:p>
                      <a:r>
                        <a:rPr lang="en" sz="1600" dirty="0"/>
                        <a:t>After administration of ivabradine (</a:t>
                      </a:r>
                      <a:r>
                        <a:rPr lang="sr-Latn-RS" sz="1600" dirty="0"/>
                        <a:t>YES</a:t>
                      </a:r>
                      <a:r>
                        <a:rPr lang="en" sz="1600" dirty="0"/>
                        <a:t>)</a:t>
                      </a:r>
                      <a:endParaRPr lang="en-US" sz="1600" dirty="0"/>
                    </a:p>
                  </a:txBody>
                  <a:tcPr/>
                </a:tc>
                <a:tc>
                  <a:txBody>
                    <a:bodyPr/>
                    <a:lstStyle/>
                    <a:p>
                      <a:pPr algn="ctr"/>
                      <a:r>
                        <a:rPr lang="en" sz="1600" b="1" dirty="0"/>
                        <a:t>22 (YES/YES)</a:t>
                      </a:r>
                      <a:endParaRPr lang="en-US" sz="1600" b="1" dirty="0"/>
                    </a:p>
                  </a:txBody>
                  <a:tcPr anchor="ctr"/>
                </a:tc>
                <a:tc>
                  <a:txBody>
                    <a:bodyPr/>
                    <a:lstStyle/>
                    <a:p>
                      <a:pPr algn="ctr"/>
                      <a:r>
                        <a:rPr lang="en" sz="1600" b="1" dirty="0"/>
                        <a:t>233 (YES/NO)</a:t>
                      </a:r>
                      <a:endParaRPr lang="en-US" sz="1600" b="1" dirty="0"/>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36555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t-test for independent samples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 dirty="0"/>
                  <a:t>Compare the mean values of two samples whose data are normally distributed</a:t>
                </a:r>
              </a:p>
              <a:p>
                <a:r>
                  <a:rPr lang="en" dirty="0"/>
                  <a:t>It is based on a normal distribution of the differences of the sample means drawn from the same population</a:t>
                </a:r>
              </a:p>
              <a:p>
                <a:r>
                  <a:rPr lang="en" dirty="0"/>
                  <a:t>Conditions: normal data distribution, similar standard deviations of both samples</a:t>
                </a:r>
              </a:p>
              <a:p>
                <a:endParaRPr lang="sr-Latn-RS" i="1" dirty="0">
                  <a:latin typeface="Cambria Math"/>
                </a:endParaRPr>
              </a:p>
              <a:p>
                <a14:m>
                  <m:oMath xmlns:m="http://schemas.openxmlformats.org/officeDocument/2006/math">
                    <m:r>
                      <a:rPr lang="sr-Latn-RS" b="0" i="1" smtClean="0">
                        <a:latin typeface="Cambria Math"/>
                      </a:rPr>
                      <m:t>𝑡</m:t>
                    </m:r>
                    <m:r>
                      <a:rPr lang="en-US" b="0" i="1" smtClean="0">
                        <a:latin typeface="Cambria Math"/>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a:rPr>
                              <m:t>𝑥</m:t>
                            </m:r>
                            <m:r>
                              <a:rPr lang="en-US" b="0" i="1" smtClean="0">
                                <a:latin typeface="Cambria Math"/>
                              </a:rPr>
                              <m:t>̅</m:t>
                            </m:r>
                          </m:e>
                          <m:sub>
                            <m:r>
                              <a:rPr lang="en-US" b="0" i="1" smtClean="0">
                                <a:latin typeface="Cambria Math"/>
                              </a:rPr>
                              <m:t>1</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𝑥</m:t>
                            </m:r>
                            <m:r>
                              <a:rPr lang="en-US" b="0" i="1" smtClean="0">
                                <a:latin typeface="Cambria Math"/>
                              </a:rPr>
                              <m:t>̅</m:t>
                            </m:r>
                          </m:e>
                          <m:sub>
                            <m:r>
                              <a:rPr lang="en-US" b="0" i="1" smtClean="0">
                                <a:latin typeface="Cambria Math"/>
                              </a:rPr>
                              <m:t>2</m:t>
                            </m:r>
                          </m:sub>
                        </m:sSub>
                      </m:num>
                      <m:den>
                        <m:r>
                          <a:rPr lang="en-US" b="0" i="1" smtClean="0">
                            <a:latin typeface="Cambria Math"/>
                          </a:rPr>
                          <m:t>𝑆𝐸</m:t>
                        </m:r>
                        <m:r>
                          <a:rPr lang="en-US" b="0" i="1" smtClean="0">
                            <a:latin typeface="Cambria Math"/>
                          </a:rPr>
                          <m:t>(</m:t>
                        </m:r>
                        <m:r>
                          <a:rPr lang="sr-Latn-RS" b="0" i="1" smtClean="0">
                            <a:latin typeface="Cambria Math" panose="02040503050406030204" pitchFamily="18" charset="0"/>
                          </a:rPr>
                          <m:t>𝑑𝑖𝑓𝑓𝑒𝑟𝑒𝑛𝑐𝑒</m:t>
                        </m:r>
                        <m:r>
                          <a:rPr lang="en-US" b="0" i="1" smtClean="0">
                            <a:latin typeface="Cambria Math"/>
                          </a:rPr>
                          <m:t>)</m:t>
                        </m:r>
                      </m:den>
                    </m:f>
                    <m:r>
                      <a:rPr lang="en-US" b="0" i="1" smtClean="0">
                        <a:latin typeface="Cambria Math"/>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𝑥</m:t>
                            </m:r>
                            <m:r>
                              <a:rPr lang="en-US" i="1">
                                <a:latin typeface="Cambria Math"/>
                              </a:rPr>
                              <m:t>̅</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𝑥</m:t>
                            </m:r>
                            <m:r>
                              <a:rPr lang="en-US" i="1">
                                <a:latin typeface="Cambria Math"/>
                              </a:rPr>
                              <m:t>̅</m:t>
                            </m:r>
                          </m:e>
                          <m:sub>
                            <m:r>
                              <a:rPr lang="en-US" i="1">
                                <a:latin typeface="Cambria Math"/>
                              </a:rPr>
                              <m:t>2</m:t>
                            </m:r>
                          </m:sub>
                        </m:sSub>
                      </m:num>
                      <m:den>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a:rPr>
                                      <m:t>𝑆𝐷𝑝</m:t>
                                    </m:r>
                                  </m:e>
                                  <m:sub/>
                                  <m:sup>
                                    <m:r>
                                      <a:rPr lang="en-US" b="0" i="1" smtClean="0">
                                        <a:latin typeface="Cambria Math"/>
                                      </a:rPr>
                                      <m:t>2</m:t>
                                    </m:r>
                                  </m:sup>
                                </m:sSubSup>
                              </m:num>
                              <m:den>
                                <m:sSub>
                                  <m:sSubPr>
                                    <m:ctrlPr>
                                      <a:rPr lang="en-US" b="0" i="1" smtClean="0">
                                        <a:latin typeface="Cambria Math" panose="02040503050406030204" pitchFamily="18" charset="0"/>
                                      </a:rPr>
                                    </m:ctrlPr>
                                  </m:sSubPr>
                                  <m:e>
                                    <m:r>
                                      <a:rPr lang="en-US" b="0" i="1" smtClean="0">
                                        <a:latin typeface="Cambria Math"/>
                                      </a:rPr>
                                      <m:t>𝑛</m:t>
                                    </m:r>
                                  </m:e>
                                  <m:sub>
                                    <m:r>
                                      <a:rPr lang="en-US" b="0" i="1" smtClean="0">
                                        <a:latin typeface="Cambria Math"/>
                                      </a:rPr>
                                      <m:t>1</m:t>
                                    </m:r>
                                  </m:sub>
                                </m:sSub>
                              </m:den>
                            </m:f>
                            <m:r>
                              <a:rPr lang="en-US" b="0" i="1" smtClean="0">
                                <a:latin typeface="Cambria Math"/>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a:rPr>
                                      <m:t>𝑆𝐷𝑝</m:t>
                                    </m:r>
                                  </m:e>
                                  <m:sup>
                                    <m:r>
                                      <a:rPr lang="en-US" b="0" i="1" smtClean="0">
                                        <a:latin typeface="Cambria Math"/>
                                      </a:rPr>
                                      <m:t>2</m:t>
                                    </m:r>
                                  </m:sup>
                                </m:sSup>
                              </m:num>
                              <m:den>
                                <m:sSub>
                                  <m:sSubPr>
                                    <m:ctrlPr>
                                      <a:rPr lang="en-US" b="0" i="1" smtClean="0">
                                        <a:latin typeface="Cambria Math" panose="02040503050406030204" pitchFamily="18" charset="0"/>
                                      </a:rPr>
                                    </m:ctrlPr>
                                  </m:sSubPr>
                                  <m:e>
                                    <m:r>
                                      <a:rPr lang="en-US" b="0" i="1" smtClean="0">
                                        <a:latin typeface="Cambria Math"/>
                                      </a:rPr>
                                      <m:t>𝑛</m:t>
                                    </m:r>
                                  </m:e>
                                  <m:sub>
                                    <m:r>
                                      <a:rPr lang="en-US" b="0" i="1" smtClean="0">
                                        <a:latin typeface="Cambria Math"/>
                                      </a:rPr>
                                      <m:t>2</m:t>
                                    </m:r>
                                  </m:sub>
                                </m:sSub>
                              </m:den>
                            </m:f>
                          </m:e>
                        </m:rad>
                      </m:den>
                    </m:f>
                  </m:oMath>
                </a14:m>
                <a:r>
                  <a:rPr lang="en" dirty="0"/>
                  <a:t>, where SDp </a:t>
                </a:r>
                <a:r>
                  <a:rPr lang="sr-Latn-RS" dirty="0"/>
                  <a:t> is </a:t>
                </a:r>
                <a:r>
                  <a:rPr lang="en" dirty="0"/>
                  <a:t> "joint" SD obtained from SD </a:t>
                </a:r>
                <a:r>
                  <a:rPr lang="en" baseline="-25000" dirty="0"/>
                  <a:t>1 </a:t>
                </a:r>
                <a:r>
                  <a:rPr lang="en" dirty="0"/>
                  <a:t>and SD </a:t>
                </a:r>
                <a:r>
                  <a:rPr lang="en" baseline="-25000" dirty="0"/>
                  <a:t>2</a:t>
                </a:r>
              </a:p>
              <a:p>
                <a14:m>
                  <m:oMath xmlns:m="http://schemas.openxmlformats.org/officeDocument/2006/math">
                    <m:sSub>
                      <m:sSubPr>
                        <m:ctrlPr>
                          <a:rPr lang="en-US" i="1" smtClean="0">
                            <a:latin typeface="Cambria Math" panose="02040503050406030204" pitchFamily="18" charset="0"/>
                          </a:rPr>
                        </m:ctrlPr>
                      </m:sSubPr>
                      <m:e>
                        <m:r>
                          <a:rPr lang="sr-Latn-RS" b="0" i="1" smtClean="0">
                            <a:latin typeface="Cambria Math"/>
                          </a:rPr>
                          <m:t>𝑆𝐷</m:t>
                        </m:r>
                      </m:e>
                      <m:sub>
                        <m:r>
                          <a:rPr lang="sr-Latn-RS" b="0" i="1" smtClean="0">
                            <a:latin typeface="Cambria Math"/>
                          </a:rPr>
                          <m:t>𝑝</m:t>
                        </m:r>
                      </m:sub>
                    </m:sSub>
                    <m:r>
                      <a:rPr lang="sr-Latn-RS" b="0" i="1" smtClean="0">
                        <a:latin typeface="Cambria Math"/>
                      </a:rPr>
                      <m:t>=</m:t>
                    </m:r>
                    <m:rad>
                      <m:radPr>
                        <m:degHide m:val="on"/>
                        <m:ctrlPr>
                          <a:rPr lang="sr-Latn-RS" b="0" i="1" smtClean="0">
                            <a:latin typeface="Cambria Math" panose="02040503050406030204" pitchFamily="18" charset="0"/>
                          </a:rPr>
                        </m:ctrlPr>
                      </m:radPr>
                      <m:deg/>
                      <m:e>
                        <m:f>
                          <m:fPr>
                            <m:ctrlPr>
                              <a:rPr lang="sr-Latn-RS" b="0" i="1" smtClean="0">
                                <a:latin typeface="Cambria Math" panose="02040503050406030204" pitchFamily="18" charset="0"/>
                              </a:rPr>
                            </m:ctrlPr>
                          </m:fPr>
                          <m:num>
                            <m:d>
                              <m:dPr>
                                <m:ctrlPr>
                                  <a:rPr lang="sr-Latn-RS" b="0" i="1" smtClean="0">
                                    <a:latin typeface="Cambria Math" panose="02040503050406030204" pitchFamily="18" charset="0"/>
                                  </a:rPr>
                                </m:ctrlPr>
                              </m:dPr>
                              <m:e>
                                <m:sSub>
                                  <m:sSubPr>
                                    <m:ctrlPr>
                                      <a:rPr lang="sr-Latn-RS" b="0" i="1" smtClean="0">
                                        <a:latin typeface="Cambria Math" panose="02040503050406030204" pitchFamily="18" charset="0"/>
                                      </a:rPr>
                                    </m:ctrlPr>
                                  </m:sSubPr>
                                  <m:e>
                                    <m:r>
                                      <a:rPr lang="sr-Latn-RS" b="0" i="1" smtClean="0">
                                        <a:latin typeface="Cambria Math"/>
                                      </a:rPr>
                                      <m:t>𝑛</m:t>
                                    </m:r>
                                  </m:e>
                                  <m:sub>
                                    <m:r>
                                      <a:rPr lang="sr-Latn-RS" b="0" i="1" smtClean="0">
                                        <a:latin typeface="Cambria Math"/>
                                      </a:rPr>
                                      <m:t>1</m:t>
                                    </m:r>
                                  </m:sub>
                                </m:sSub>
                                <m:r>
                                  <a:rPr lang="sr-Latn-RS" b="0" i="1" smtClean="0">
                                    <a:latin typeface="Cambria Math"/>
                                  </a:rPr>
                                  <m:t>−</m:t>
                                </m:r>
                                <m:r>
                                  <a:rPr lang="sr-Latn-RS" b="0" i="1" smtClean="0">
                                    <a:latin typeface="Cambria Math"/>
                                  </a:rPr>
                                  <m:t>1</m:t>
                                </m:r>
                              </m:e>
                            </m:d>
                            <m:r>
                              <a:rPr lang="sr-Latn-RS" b="0" i="1" smtClean="0">
                                <a:latin typeface="Cambria Math"/>
                              </a:rPr>
                              <m:t>∗</m:t>
                            </m:r>
                            <m:sSubSup>
                              <m:sSubSupPr>
                                <m:ctrlPr>
                                  <a:rPr lang="sr-Latn-RS" b="0" i="1" smtClean="0">
                                    <a:latin typeface="Cambria Math" panose="02040503050406030204" pitchFamily="18" charset="0"/>
                                  </a:rPr>
                                </m:ctrlPr>
                              </m:sSubSupPr>
                              <m:e>
                                <m:r>
                                  <a:rPr lang="sr-Latn-RS" b="0" i="1" smtClean="0">
                                    <a:latin typeface="Cambria Math"/>
                                  </a:rPr>
                                  <m:t>𝑆𝐷</m:t>
                                </m:r>
                                <m:r>
                                  <a:rPr lang="sr-Latn-RS" b="0" i="1" smtClean="0">
                                    <a:latin typeface="Cambria Math"/>
                                  </a:rPr>
                                  <m:t>1</m:t>
                                </m:r>
                              </m:e>
                              <m:sub/>
                              <m:sup>
                                <m:r>
                                  <a:rPr lang="sr-Latn-RS" b="0" i="1" smtClean="0">
                                    <a:latin typeface="Cambria Math"/>
                                  </a:rPr>
                                  <m:t>2</m:t>
                                </m:r>
                              </m:sup>
                            </m:sSubSup>
                            <m:r>
                              <a:rPr lang="sr-Latn-RS" b="0" i="1" smtClean="0">
                                <a:latin typeface="Cambria Math"/>
                              </a:rPr>
                              <m:t>+</m:t>
                            </m:r>
                            <m:d>
                              <m:dPr>
                                <m:ctrlPr>
                                  <a:rPr lang="sr-Latn-RS" b="0" i="1" smtClean="0">
                                    <a:latin typeface="Cambria Math" panose="02040503050406030204" pitchFamily="18" charset="0"/>
                                  </a:rPr>
                                </m:ctrlPr>
                              </m:dPr>
                              <m:e>
                                <m:sSub>
                                  <m:sSubPr>
                                    <m:ctrlPr>
                                      <a:rPr lang="sr-Latn-RS" b="0" i="1" smtClean="0">
                                        <a:latin typeface="Cambria Math" panose="02040503050406030204" pitchFamily="18" charset="0"/>
                                      </a:rPr>
                                    </m:ctrlPr>
                                  </m:sSubPr>
                                  <m:e>
                                    <m:r>
                                      <a:rPr lang="sr-Latn-RS" b="0" i="1" smtClean="0">
                                        <a:latin typeface="Cambria Math"/>
                                      </a:rPr>
                                      <m:t>𝑛</m:t>
                                    </m:r>
                                  </m:e>
                                  <m:sub>
                                    <m:r>
                                      <a:rPr lang="sr-Latn-RS" b="0" i="1" smtClean="0">
                                        <a:latin typeface="Cambria Math"/>
                                      </a:rPr>
                                      <m:t>2</m:t>
                                    </m:r>
                                  </m:sub>
                                </m:sSub>
                                <m:r>
                                  <a:rPr lang="sr-Latn-RS" b="0" i="1" smtClean="0">
                                    <a:latin typeface="Cambria Math"/>
                                  </a:rPr>
                                  <m:t>−</m:t>
                                </m:r>
                                <m:r>
                                  <a:rPr lang="sr-Latn-RS" b="0" i="1" smtClean="0">
                                    <a:latin typeface="Cambria Math"/>
                                  </a:rPr>
                                  <m:t>1</m:t>
                                </m:r>
                              </m:e>
                            </m:d>
                            <m:r>
                              <a:rPr lang="sr-Latn-RS" b="0" i="1" smtClean="0">
                                <a:latin typeface="Cambria Math"/>
                              </a:rPr>
                              <m:t>∗</m:t>
                            </m:r>
                            <m:sSup>
                              <m:sSupPr>
                                <m:ctrlPr>
                                  <a:rPr lang="sr-Latn-RS" b="0" i="1" smtClean="0">
                                    <a:latin typeface="Cambria Math" panose="02040503050406030204" pitchFamily="18" charset="0"/>
                                  </a:rPr>
                                </m:ctrlPr>
                              </m:sSupPr>
                              <m:e>
                                <m:r>
                                  <a:rPr lang="sr-Latn-RS" b="0" i="1" smtClean="0">
                                    <a:latin typeface="Cambria Math"/>
                                  </a:rPr>
                                  <m:t>𝑆𝐷</m:t>
                                </m:r>
                                <m:r>
                                  <a:rPr lang="sr-Latn-RS" b="0" i="1" smtClean="0">
                                    <a:latin typeface="Cambria Math"/>
                                  </a:rPr>
                                  <m:t>2</m:t>
                                </m:r>
                              </m:e>
                              <m:sup>
                                <m:r>
                                  <a:rPr lang="sr-Latn-RS" b="0" i="1" smtClean="0">
                                    <a:latin typeface="Cambria Math"/>
                                  </a:rPr>
                                  <m:t>2</m:t>
                                </m:r>
                              </m:sup>
                            </m:sSup>
                          </m:num>
                          <m:den>
                            <m:sSub>
                              <m:sSubPr>
                                <m:ctrlPr>
                                  <a:rPr lang="sr-Latn-RS" b="0" i="1" smtClean="0">
                                    <a:latin typeface="Cambria Math" panose="02040503050406030204" pitchFamily="18" charset="0"/>
                                  </a:rPr>
                                </m:ctrlPr>
                              </m:sSubPr>
                              <m:e>
                                <m:r>
                                  <a:rPr lang="sr-Latn-RS" b="0" i="1" smtClean="0">
                                    <a:latin typeface="Cambria Math"/>
                                  </a:rPr>
                                  <m:t>𝑛</m:t>
                                </m:r>
                              </m:e>
                              <m:sub>
                                <m:r>
                                  <a:rPr lang="sr-Latn-RS" b="0" i="1" smtClean="0">
                                    <a:latin typeface="Cambria Math"/>
                                  </a:rPr>
                                  <m:t>1</m:t>
                                </m:r>
                              </m:sub>
                            </m:sSub>
                            <m:r>
                              <a:rPr lang="sr-Latn-RS" b="0" i="1" smtClean="0">
                                <a:latin typeface="Cambria Math"/>
                              </a:rPr>
                              <m:t>+</m:t>
                            </m:r>
                            <m:sSub>
                              <m:sSubPr>
                                <m:ctrlPr>
                                  <a:rPr lang="sr-Latn-RS" b="0" i="1" smtClean="0">
                                    <a:latin typeface="Cambria Math" panose="02040503050406030204" pitchFamily="18" charset="0"/>
                                  </a:rPr>
                                </m:ctrlPr>
                              </m:sSubPr>
                              <m:e>
                                <m:r>
                                  <a:rPr lang="sr-Latn-RS" b="0" i="1" smtClean="0">
                                    <a:latin typeface="Cambria Math"/>
                                  </a:rPr>
                                  <m:t>𝑛</m:t>
                                </m:r>
                              </m:e>
                              <m:sub>
                                <m:r>
                                  <a:rPr lang="sr-Latn-RS" b="0" i="1" smtClean="0">
                                    <a:latin typeface="Cambria Math"/>
                                  </a:rPr>
                                  <m:t>2</m:t>
                                </m:r>
                              </m:sub>
                            </m:sSub>
                            <m:r>
                              <a:rPr lang="sr-Latn-RS" b="0" i="1" smtClean="0">
                                <a:latin typeface="Cambria Math"/>
                              </a:rPr>
                              <m:t>−</m:t>
                            </m:r>
                            <m:r>
                              <a:rPr lang="sr-Latn-RS" b="0" i="1" smtClean="0">
                                <a:latin typeface="Cambria Math"/>
                              </a:rPr>
                              <m:t>2</m:t>
                            </m:r>
                          </m:den>
                        </m:f>
                      </m:e>
                    </m:rad>
                  </m:oMath>
                </a14:m>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4876800"/>
              </a:xfrm>
              <a:blipFill>
                <a:blip r:embed="rId2"/>
                <a:stretch>
                  <a:fillRect l="-1037" t="-2375" r="-1778"/>
                </a:stretch>
              </a:blipFill>
            </p:spPr>
            <p:txBody>
              <a:bodyPr/>
              <a:lstStyle/>
              <a:p>
                <a:r>
                  <a:rPr lang="en-US">
                    <a:noFill/>
                  </a:rPr>
                  <a:t> </a:t>
                </a:r>
              </a:p>
            </p:txBody>
          </p:sp>
        </mc:Fallback>
      </mc:AlternateContent>
    </p:spTree>
    <p:extLst>
      <p:ext uri="{BB962C8B-B14F-4D97-AF65-F5344CB8AC3E}">
        <p14:creationId xmlns:p14="http://schemas.microsoft.com/office/powerpoint/2010/main" val="2830063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t-test for dependent samples</a:t>
            </a:r>
            <a:endParaRPr lang="en-US" dirty="0"/>
          </a:p>
        </p:txBody>
      </p:sp>
      <mc:AlternateContent xmlns:mc="http://schemas.openxmlformats.org/markup-compatibility/2006">
        <mc:Choice xmlns:a14="http://schemas.microsoft.com/office/drawing/2010/main" Requires="a14">
          <p:sp>
            <p:nvSpPr>
              <p:cNvPr id="4" name="Content Placeholder 2"/>
              <p:cNvSpPr>
                <a:spLocks noGrp="1"/>
              </p:cNvSpPr>
              <p:nvPr>
                <p:ph idx="1"/>
              </p:nvPr>
            </p:nvSpPr>
            <p:spPr/>
            <p:txBody>
              <a:bodyPr>
                <a:normAutofit fontScale="70000" lnSpcReduction="20000"/>
              </a:bodyPr>
              <a:lstStyle/>
              <a:p>
                <a:r>
                  <a:rPr lang="en" dirty="0"/>
                  <a:t>Analyzes the mean of the difference between two related samples (usually one sample with two measurements)</a:t>
                </a:r>
              </a:p>
              <a:p>
                <a:r>
                  <a:rPr lang="en" dirty="0"/>
                  <a:t>It is based on a normal distribution of the differences of the mean values of two measurements on the same sample</a:t>
                </a:r>
              </a:p>
              <a:p>
                <a:r>
                  <a:rPr lang="en" dirty="0"/>
                  <a:t>Conditions: data normally distributed, standard deviations of both measurements are the same</a:t>
                </a:r>
              </a:p>
              <a:p>
                <a:endParaRPr lang="sr-Latn-RS" i="1" dirty="0">
                  <a:latin typeface="Cambria Math"/>
                </a:endParaRPr>
              </a:p>
              <a:p>
                <a14:m>
                  <m:oMath xmlns:m="http://schemas.openxmlformats.org/officeDocument/2006/math">
                    <m:r>
                      <a:rPr lang="sr-Latn-RS" b="0" i="1" smtClean="0">
                        <a:latin typeface="Cambria Math"/>
                      </a:rPr>
                      <m:t>𝑡</m:t>
                    </m:r>
                    <m:r>
                      <a:rPr lang="en-US" b="0" i="1" smtClean="0">
                        <a:latin typeface="Cambria Math"/>
                      </a:rPr>
                      <m:t>=</m:t>
                    </m:r>
                    <m:f>
                      <m:fPr>
                        <m:ctrlPr>
                          <a:rPr lang="en-US" b="0" i="1" smtClean="0">
                            <a:latin typeface="Cambria Math" panose="02040503050406030204" pitchFamily="18" charset="0"/>
                          </a:rPr>
                        </m:ctrlPr>
                      </m:fPr>
                      <m:num>
                        <m:r>
                          <a:rPr lang="sr-Latn-RS" b="0" i="1" smtClean="0">
                            <a:latin typeface="Cambria Math" panose="02040503050406030204" pitchFamily="18" charset="0"/>
                          </a:rPr>
                          <m:t>𝑚𝑒𝑎𝑛</m:t>
                        </m:r>
                        <m:r>
                          <a:rPr lang="sr-Latn-RS" b="0" i="1" smtClean="0">
                            <a:latin typeface="Cambria Math" panose="02040503050406030204" pitchFamily="18" charset="0"/>
                          </a:rPr>
                          <m:t> </m:t>
                        </m:r>
                        <m:r>
                          <a:rPr lang="sr-Latn-RS" b="0" i="1" smtClean="0">
                            <a:latin typeface="Cambria Math" panose="02040503050406030204" pitchFamily="18" charset="0"/>
                          </a:rPr>
                          <m:t>𝑑𝑖𝑓𝑓𝑒𝑟𝑒𝑛𝑐𝑒</m:t>
                        </m:r>
                      </m:num>
                      <m:den>
                        <m:r>
                          <a:rPr lang="en-US" b="0" i="1" smtClean="0">
                            <a:latin typeface="Cambria Math"/>
                          </a:rPr>
                          <m:t>𝑆𝐸</m:t>
                        </m:r>
                        <m:r>
                          <a:rPr lang="en-US" b="0" i="1" smtClean="0">
                            <a:latin typeface="Cambria Math"/>
                          </a:rPr>
                          <m:t>(</m:t>
                        </m:r>
                        <m:r>
                          <a:rPr lang="sr-Latn-RS" b="0" i="1" smtClean="0">
                            <a:latin typeface="Cambria Math" panose="02040503050406030204" pitchFamily="18" charset="0"/>
                          </a:rPr>
                          <m:t>𝑚𝑒𝑎𝑛</m:t>
                        </m:r>
                        <m:r>
                          <a:rPr lang="sr-Latn-RS" b="0" i="1" smtClean="0">
                            <a:latin typeface="Cambria Math" panose="02040503050406030204" pitchFamily="18" charset="0"/>
                          </a:rPr>
                          <m:t> </m:t>
                        </m:r>
                        <m:r>
                          <a:rPr lang="sr-Latn-RS" b="0" i="1" smtClean="0">
                            <a:latin typeface="Cambria Math" panose="02040503050406030204" pitchFamily="18" charset="0"/>
                          </a:rPr>
                          <m:t>𝑑𝑖𝑓𝑓𝑒𝑟𝑒𝑛𝑐𝑒</m:t>
                        </m:r>
                        <m:r>
                          <a:rPr lang="en-US" b="0" i="1" smtClean="0">
                            <a:latin typeface="Cambria Math"/>
                          </a:rPr>
                          <m:t>)</m:t>
                        </m:r>
                      </m:den>
                    </m:f>
                    <m:r>
                      <a:rPr lang="en-US" b="0" i="1" smtClean="0">
                        <a:latin typeface="Cambria Math"/>
                      </a:rPr>
                      <m:t>=</m:t>
                    </m:r>
                    <m:f>
                      <m:fPr>
                        <m:ctrlPr>
                          <a:rPr lang="en-US" b="0" i="1" smtClean="0">
                            <a:latin typeface="Cambria Math" panose="02040503050406030204" pitchFamily="18" charset="0"/>
                          </a:rPr>
                        </m:ctrlPr>
                      </m:fPr>
                      <m:num>
                        <m:r>
                          <a:rPr lang="sr-Latn-RS" i="1">
                            <a:latin typeface="Cambria Math" panose="02040503050406030204" pitchFamily="18" charset="0"/>
                          </a:rPr>
                          <m:t>𝑋</m:t>
                        </m:r>
                        <m:r>
                          <a:rPr lang="sr-Latn-RS" i="1" baseline="-25000">
                            <a:latin typeface="Cambria Math" panose="02040503050406030204" pitchFamily="18" charset="0"/>
                          </a:rPr>
                          <m:t>𝑏𝑎𝑟</m:t>
                        </m:r>
                      </m:num>
                      <m:den>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sr-Latn-RS" b="0" i="1" smtClean="0">
                                        <a:latin typeface="Cambria Math"/>
                                      </a:rPr>
                                      <m:t>𝑆𝐷</m:t>
                                    </m:r>
                                  </m:e>
                                  <m:sup>
                                    <m:r>
                                      <a:rPr lang="sr-Latn-RS" b="0" i="1" smtClean="0">
                                        <a:latin typeface="Cambria Math"/>
                                      </a:rPr>
                                      <m:t>2</m:t>
                                    </m:r>
                                  </m:sup>
                                </m:sSup>
                              </m:num>
                              <m:den>
                                <m:r>
                                  <a:rPr lang="sr-Latn-RS" b="0" i="1" smtClean="0">
                                    <a:latin typeface="Cambria Math"/>
                                  </a:rPr>
                                  <m:t>𝑛</m:t>
                                </m:r>
                              </m:den>
                            </m:f>
                          </m:e>
                        </m:rad>
                      </m:den>
                    </m:f>
                  </m:oMath>
                </a14:m>
                <a:r>
                  <a:rPr lang="en" dirty="0"/>
                  <a:t>, where SDp </a:t>
                </a:r>
                <a:r>
                  <a:rPr lang="sr-Latn-RS" dirty="0"/>
                  <a:t> is</a:t>
                </a:r>
                <a:r>
                  <a:rPr lang="en" dirty="0"/>
                  <a:t> "joint" SD obtained from SD </a:t>
                </a:r>
                <a:r>
                  <a:rPr lang="en" baseline="-25000" dirty="0"/>
                  <a:t>1 </a:t>
                </a:r>
                <a:r>
                  <a:rPr lang="en" dirty="0"/>
                  <a:t>and SD </a:t>
                </a:r>
                <a:r>
                  <a:rPr lang="en" baseline="-25000" dirty="0"/>
                  <a:t>2</a:t>
                </a:r>
              </a:p>
              <a:p>
                <a:r>
                  <a:rPr lang="en" b="0" dirty="0"/>
                  <a:t>95% confidence interval </a:t>
                </a:r>
                <a14:m>
                  <m:oMath xmlns:m="http://schemas.openxmlformats.org/officeDocument/2006/math">
                    <m:r>
                      <a:rPr lang="sr-Latn-RS" b="0" i="1" smtClean="0">
                        <a:latin typeface="Cambria Math"/>
                      </a:rPr>
                      <m:t>=</m:t>
                    </m:r>
                    <m:r>
                      <a:rPr lang="sr-Latn-RS" i="1">
                        <a:latin typeface="Cambria Math" panose="02040503050406030204" pitchFamily="18" charset="0"/>
                      </a:rPr>
                      <m:t>𝑋</m:t>
                    </m:r>
                    <m:r>
                      <a:rPr lang="sr-Latn-RS" i="1" baseline="-25000">
                        <a:latin typeface="Cambria Math" panose="02040503050406030204" pitchFamily="18" charset="0"/>
                      </a:rPr>
                      <m:t>𝑏𝑎𝑟</m:t>
                    </m:r>
                  </m:oMath>
                </a14:m>
                <a:r>
                  <a:rPr lang="en" dirty="0"/>
                  <a:t>- </a:t>
                </a:r>
                <a14:m>
                  <m:oMath xmlns:m="http://schemas.openxmlformats.org/officeDocument/2006/math">
                    <m:sSub>
                      <m:sSubPr>
                        <m:ctrlPr>
                          <a:rPr lang="sr-Latn-RS" i="1" smtClean="0">
                            <a:latin typeface="Cambria Math" panose="02040503050406030204" pitchFamily="18" charset="0"/>
                          </a:rPr>
                        </m:ctrlPr>
                      </m:sSubPr>
                      <m:e>
                        <m:r>
                          <a:rPr lang="sr-Latn-RS" b="0" i="1" smtClean="0">
                            <a:latin typeface="Cambria Math"/>
                          </a:rPr>
                          <m:t>𝑡</m:t>
                        </m:r>
                      </m:e>
                      <m:sub>
                        <m:r>
                          <a:rPr lang="sr-Latn-RS" b="0" i="1" smtClean="0">
                            <a:latin typeface="Cambria Math"/>
                          </a:rPr>
                          <m:t>𝑛</m:t>
                        </m:r>
                        <m:r>
                          <a:rPr lang="sr-Latn-RS" b="0" i="1" smtClean="0">
                            <a:latin typeface="Cambria Math"/>
                          </a:rPr>
                          <m:t>−1</m:t>
                        </m:r>
                      </m:sub>
                    </m:sSub>
                    <m:r>
                      <a:rPr lang="sr-Latn-RS" b="0" i="1" smtClean="0">
                        <a:latin typeface="Cambria Math"/>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sr-Latn-RS" i="1">
                                    <a:latin typeface="Cambria Math"/>
                                  </a:rPr>
                                  <m:t>𝑆𝐷</m:t>
                                </m:r>
                              </m:e>
                              <m:sup>
                                <m:r>
                                  <a:rPr lang="sr-Latn-RS" i="1">
                                    <a:latin typeface="Cambria Math"/>
                                  </a:rPr>
                                  <m:t>2</m:t>
                                </m:r>
                              </m:sup>
                            </m:sSup>
                          </m:num>
                          <m:den>
                            <m:r>
                              <a:rPr lang="sr-Latn-RS" i="1">
                                <a:latin typeface="Cambria Math"/>
                              </a:rPr>
                              <m:t>𝑛</m:t>
                            </m:r>
                          </m:den>
                        </m:f>
                      </m:e>
                    </m:rad>
                  </m:oMath>
                </a14:m>
                <a:r>
                  <a:rPr lang="sr-Latn-RS" dirty="0"/>
                  <a:t> </a:t>
                </a:r>
                <a:r>
                  <a:rPr lang="en" dirty="0"/>
                  <a:t>to </a:t>
                </a:r>
                <a14:m>
                  <m:oMath xmlns:m="http://schemas.openxmlformats.org/officeDocument/2006/math">
                    <m:r>
                      <a:rPr lang="sr-Latn-RS" i="1">
                        <a:latin typeface="Cambria Math" panose="02040503050406030204" pitchFamily="18" charset="0"/>
                      </a:rPr>
                      <m:t>𝑋</m:t>
                    </m:r>
                    <m:r>
                      <a:rPr lang="sr-Latn-RS" i="1" baseline="-25000">
                        <a:latin typeface="Cambria Math" panose="02040503050406030204" pitchFamily="18" charset="0"/>
                      </a:rPr>
                      <m:t>𝑏𝑎𝑟</m:t>
                    </m:r>
                  </m:oMath>
                </a14:m>
                <a:r>
                  <a:rPr lang="en" dirty="0"/>
                  <a:t> +</a:t>
                </a:r>
                <a14:m>
                  <m:oMath xmlns:m="http://schemas.openxmlformats.org/officeDocument/2006/math">
                    <m:sSub>
                      <m:sSubPr>
                        <m:ctrlPr>
                          <a:rPr lang="sr-Latn-RS" i="1">
                            <a:latin typeface="Cambria Math" panose="02040503050406030204" pitchFamily="18" charset="0"/>
                          </a:rPr>
                        </m:ctrlPr>
                      </m:sSubPr>
                      <m:e>
                        <m:r>
                          <a:rPr lang="sr-Latn-RS" i="1">
                            <a:latin typeface="Cambria Math"/>
                          </a:rPr>
                          <m:t>𝑡</m:t>
                        </m:r>
                      </m:e>
                      <m:sub>
                        <m:r>
                          <a:rPr lang="sr-Latn-RS" i="1">
                            <a:latin typeface="Cambria Math"/>
                          </a:rPr>
                          <m:t>𝑛</m:t>
                        </m:r>
                        <m:r>
                          <a:rPr lang="sr-Latn-RS" i="1">
                            <a:latin typeface="Cambria Math"/>
                          </a:rPr>
                          <m:t>−1</m:t>
                        </m:r>
                      </m:sub>
                    </m:sSub>
                    <m:r>
                      <a:rPr lang="sr-Latn-RS" i="1">
                        <a:latin typeface="Cambria Math"/>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sr-Latn-RS" i="1">
                                    <a:latin typeface="Cambria Math"/>
                                  </a:rPr>
                                  <m:t>𝑆𝐷</m:t>
                                </m:r>
                              </m:e>
                              <m:sup>
                                <m:r>
                                  <a:rPr lang="sr-Latn-RS" i="1">
                                    <a:latin typeface="Cambria Math"/>
                                  </a:rPr>
                                  <m:t>2</m:t>
                                </m:r>
                              </m:sup>
                            </m:sSup>
                          </m:num>
                          <m:den>
                            <m:r>
                              <a:rPr lang="sr-Latn-RS" i="1">
                                <a:latin typeface="Cambria Math"/>
                              </a:rPr>
                              <m:t>𝑛</m:t>
                            </m:r>
                          </m:den>
                        </m:f>
                      </m:e>
                    </m:rad>
                  </m:oMath>
                </a14:m>
                <a:r>
                  <a:rPr lang="en" dirty="0"/>
                  <a:t> </a:t>
                </a:r>
                <a:endParaRPr lang="en-US" dirty="0"/>
              </a:p>
            </p:txBody>
          </p:sp>
        </mc:Choice>
        <mc:Fallback>
          <p:sp>
            <p:nvSpPr>
              <p:cNvPr id="4" name="Content Placeholder 2"/>
              <p:cNvSpPr>
                <a:spLocks noGrp="1" noRot="1" noChangeAspect="1" noMove="1" noResize="1" noEditPoints="1" noAdjustHandles="1" noChangeArrowheads="1" noChangeShapeType="1" noTextEdit="1"/>
              </p:cNvSpPr>
              <p:nvPr>
                <p:ph idx="1"/>
              </p:nvPr>
            </p:nvSpPr>
            <p:spPr>
              <a:blipFill>
                <a:blip r:embed="rId2"/>
                <a:stretch>
                  <a:fillRect l="-815" t="-2291"/>
                </a:stretch>
              </a:blipFill>
            </p:spPr>
            <p:txBody>
              <a:bodyPr/>
              <a:lstStyle/>
              <a:p>
                <a:r>
                  <a:rPr lang="en-US">
                    <a:noFill/>
                  </a:rPr>
                  <a:t> </a:t>
                </a:r>
              </a:p>
            </p:txBody>
          </p:sp>
        </mc:Fallback>
      </mc:AlternateContent>
    </p:spTree>
    <p:extLst>
      <p:ext uri="{BB962C8B-B14F-4D97-AF65-F5344CB8AC3E}">
        <p14:creationId xmlns:p14="http://schemas.microsoft.com/office/powerpoint/2010/main" val="36826324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TotalTime>
  <Words>1382</Words>
  <Application>Microsoft Office PowerPoint</Application>
  <PresentationFormat>On-screen Show (4:3)</PresentationFormat>
  <Paragraphs>139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Cambria Math</vt:lpstr>
      <vt:lpstr>Office Theme</vt:lpstr>
      <vt:lpstr>UNIVARIANT AND MULTIVARIANT STATISTICAL ANALYSIS</vt:lpstr>
      <vt:lpstr>Choice of statistical test</vt:lpstr>
      <vt:lpstr>Choice of statistical test</vt:lpstr>
      <vt:lpstr>Choice of statistical test</vt:lpstr>
      <vt:lpstr>Chi-square test to check the validity of the fit of the observed distribution to the theoretical one</vt:lpstr>
      <vt:lpstr>Chi-square test of independence</vt:lpstr>
      <vt:lpstr>McNemar's test for related groups</vt:lpstr>
      <vt:lpstr>t-test for independent samples</vt:lpstr>
      <vt:lpstr>t-test for dependent samples</vt:lpstr>
      <vt:lpstr>Sum of ranks test (Mann Whitney U test, Wilcoxon two sample signed rank test)</vt:lpstr>
      <vt:lpstr>Sign test (Wicoxon matched pairs test)</vt:lpstr>
      <vt:lpstr>ANOVA</vt:lpstr>
      <vt:lpstr>Kruskall Wallis</vt:lpstr>
      <vt:lpstr>Kruskall Wallis</vt:lpstr>
      <vt:lpstr>Z - test for two independent proportions</vt:lpstr>
      <vt:lpstr>Multivariant statistical analyses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Slobodan Jankovic</dc:creator>
  <cp:lastModifiedBy>Master Box</cp:lastModifiedBy>
  <cp:revision>63</cp:revision>
  <dcterms:created xsi:type="dcterms:W3CDTF">2016-10-01T18:59:58Z</dcterms:created>
  <dcterms:modified xsi:type="dcterms:W3CDTF">2023-08-19T17:08:52Z</dcterms:modified>
</cp:coreProperties>
</file>